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12193523" cy="6858000" type="custom"/>
  <p:notesSz cx="12193523" cy="6858000"/>
  <p:embeddedFontLst>
    <p:embeddedFont>
      <p:font typeface="ArialMT" charset="1"/>
      <p:regular xmlns:r="http://schemas.openxmlformats.org/officeDocument/2006/relationships" r:id="rId111"/>
    </p:embeddedFont>
    <p:embeddedFont>
      <p:font typeface="MicrosoftYaHei" charset="1"/>
      <p:regular xmlns:r="http://schemas.openxmlformats.org/officeDocument/2006/relationships" r:id="rId112"/>
    </p:embeddedFont>
    <p:embeddedFont>
      <p:font typeface="MicrosoftYaHei" charset="1"/>
      <p:regular xmlns:r="http://schemas.openxmlformats.org/officeDocument/2006/relationships" r:id="rId115"/>
    </p:embeddedFont>
    <p:embeddedFont>
      <p:font typeface="MicrosoftYaHei-Bold" charset="1"/>
      <p:bold xmlns:r="http://schemas.openxmlformats.org/officeDocument/2006/relationships" r:id="rId114"/>
    </p:embeddedFont>
    <p:embeddedFont>
      <p:font typeface="MicrosoftYaHei-Bold" charset="1"/>
      <p:bold xmlns:r="http://schemas.openxmlformats.org/officeDocument/2006/relationships" r:id="rId109"/>
    </p:embeddedFont>
  </p:embeddedFontLst>
  <p:defaultTextStyle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109" Type="http://schemas.openxmlformats.org/officeDocument/2006/relationships/font" Target="fonts/font1.fntdata"/><Relationship Id="rId111" Type="http://schemas.openxmlformats.org/officeDocument/2006/relationships/font" Target="fonts/font2.fntdata"/><Relationship Id="rId112" Type="http://schemas.openxmlformats.org/officeDocument/2006/relationships/font" Target="fonts/font3.fntdata"/><Relationship Id="rId114" Type="http://schemas.openxmlformats.org/officeDocument/2006/relationships/font" Target="fonts/font4.fntdata"/><Relationship Id="rId115" Type="http://schemas.openxmlformats.org/officeDocument/2006/relationships/font" Target="fonts/font5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winchem.com/"/><Relationship Id="rId101" Type="http://schemas.openxmlformats.org/officeDocument/2006/relationships/image" Target="../media/image101.png"/><Relationship Id="rId102" Type="http://schemas.openxmlformats.org/officeDocument/2006/relationships/image" Target="../media/image102.png"/><Relationship Id="rId103" Type="http://schemas.openxmlformats.org/officeDocument/2006/relationships/image" Target="../media/image103.png"/><Relationship Id="rId105" Type="http://schemas.openxmlformats.org/officeDocument/2006/relationships/image" Target="../media/image105.png"/><Relationship Id="rId106" Type="http://schemas.openxmlformats.org/officeDocument/2006/relationships/image" Target="../media/image106.png"/><Relationship Id="rId107" Type="http://schemas.openxmlformats.org/officeDocument/2006/relationships/image" Target="../media/image107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winchem.com/"/><Relationship Id="rId101" Type="http://schemas.openxmlformats.org/officeDocument/2006/relationships/hyperlink" TargetMode="External" Target="http://www.winchem.com"/><Relationship Id="rId133" Type="http://schemas.openxmlformats.org/officeDocument/2006/relationships/image" Target="../media/image101.png"/><Relationship Id="rId134" Type="http://schemas.openxmlformats.org/officeDocument/2006/relationships/image" Target="../media/image134.png"/><Relationship Id="rId135" Type="http://schemas.openxmlformats.org/officeDocument/2006/relationships/image" Target="../media/image103.png"/><Relationship Id="rId137" Type="http://schemas.openxmlformats.org/officeDocument/2006/relationships/image" Target="../media/image137.png"/><Relationship Id="rId138" Type="http://schemas.openxmlformats.org/officeDocument/2006/relationships/image" Target="../media/image106.png"/><Relationship Id="rId139" Type="http://schemas.openxmlformats.org/officeDocument/2006/relationships/image" Target="../media/image107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0" y="0"/>
            <a:ext cx="12193523" cy="6858000"/>
          </a:xfrm>
          <a:custGeom>
            <a:pathLst>
              <a:path w="12193523" h="6858000">
                <a:moveTo>
                  <a:pt x="0" y="6858000"/>
                </a:moveTo>
                <a:lnTo>
                  <a:pt x="12193523" y="6858000"/>
                </a:lnTo>
                <a:lnTo>
                  <a:pt x="1219352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1" name="Picture 101"/>
          <p:cNvPicPr>
            <a:picLocks noChangeAspect="0" noChangeArrowheads="1"/>
          </p:cNvPicPr>
          <p:nvPr/>
        </p:nvPicPr>
        <p:blipFill>
          <a:blip r:embed="rId1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29216" y="5984748"/>
            <a:ext cx="1961388" cy="361188"/>
          </a:xfrm>
          <a:prstGeom prst="rect">
            <a:avLst/>
          </a:prstGeom>
          <a:noFill/>
          <a:extLst/>
        </p:spPr>
      </p:pic>
      <p:pic>
        <p:nvPicPr>
          <p:cNvPr id="102" name="Picture 102"/>
          <p:cNvPicPr>
            <a:picLocks noChangeAspect="0" noChangeArrowheads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pic>
        <p:nvPicPr>
          <p:cNvPr id="103" name="Picture 103"/>
          <p:cNvPicPr>
            <a:picLocks noChangeAspect="0" noChangeArrowheads="1"/>
          </p:cNvPicPr>
          <p:nvPr/>
        </p:nvPicPr>
        <p:blipFill>
          <a:blip r:embed="rId1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046719" y="649225"/>
            <a:ext cx="1856232" cy="416051"/>
          </a:xfrm>
          <a:prstGeom prst="rect">
            <a:avLst/>
          </a:prstGeom>
          <a:noFill/>
          <a:extLst/>
        </p:spPr>
      </p:pic>
      <p:sp>
        <p:nvSpPr>
          <p:cNvPr id="104" name="Freeform 104">
            <a:hlinkClick r:id="rId100"/>
          </p:cNvPr>
          <p:cNvSpPr/>
          <p:nvPr/>
        </p:nvSpPr>
        <p:spPr>
          <a:xfrm rot="0" flipH="0" flipV="0">
            <a:off x="503999" y="6158015"/>
            <a:ext cx="845756" cy="9144"/>
          </a:xfrm>
          <a:custGeom>
            <a:pathLst>
              <a:path w="845756" h="9144">
                <a:moveTo>
                  <a:pt x="0" y="0"/>
                </a:moveTo>
                <a:lnTo>
                  <a:pt x="211455" y="0"/>
                </a:lnTo>
                <a:lnTo>
                  <a:pt x="422910" y="0"/>
                </a:lnTo>
                <a:lnTo>
                  <a:pt x="634365" y="0"/>
                </a:lnTo>
                <a:lnTo>
                  <a:pt x="845756" y="0"/>
                </a:lnTo>
                <a:lnTo>
                  <a:pt x="845756" y="9144"/>
                </a:lnTo>
                <a:lnTo>
                  <a:pt x="634365" y="9144"/>
                </a:lnTo>
                <a:lnTo>
                  <a:pt x="422910" y="9144"/>
                </a:lnTo>
                <a:lnTo>
                  <a:pt x="211455" y="9144"/>
                </a:lnTo>
                <a:lnTo>
                  <a:pt x="0" y="9144"/>
                </a:lnTo>
                <a:close/>
              </a:path>
            </a:pathLst>
          </a:custGeom>
          <a:solidFill>
            <a:srgbClr val="008FD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5" name="Picture 105"/>
          <p:cNvPicPr>
            <a:picLocks noChangeAspect="0" noChangeArrowheads="1"/>
          </p:cNvPicPr>
          <p:nvPr/>
        </p:nvPicPr>
        <p:blipFill>
          <a:blip r:embed="rId1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pic>
        <p:nvPicPr>
          <p:cNvPr id="106" name="Picture 106"/>
          <p:cNvPicPr>
            <a:picLocks noChangeAspect="0" noChangeArrowheads="1"/>
          </p:cNvPicPr>
          <p:nvPr/>
        </p:nvPicPr>
        <p:blipFill>
          <a:blip r:embed="rId1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47504" y="4983481"/>
            <a:ext cx="2011679" cy="356615"/>
          </a:xfrm>
          <a:prstGeom prst="rect">
            <a:avLst/>
          </a:prstGeom>
          <a:noFill/>
          <a:extLst/>
        </p:spPr>
      </p:pic>
      <p:pic>
        <p:nvPicPr>
          <p:cNvPr id="107" name="Picture 107"/>
          <p:cNvPicPr>
            <a:picLocks noChangeAspect="0" noChangeArrowheads="1"/>
          </p:cNvPicPr>
          <p:nvPr/>
        </p:nvPicPr>
        <p:blipFill>
          <a:blip r:embed="rId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010143" y="4828032"/>
            <a:ext cx="1092708" cy="662940"/>
          </a:xfrm>
          <a:prstGeom prst="rect">
            <a:avLst/>
          </a:prstGeom>
          <a:noFill/>
          <a:extLst/>
        </p:spPr>
      </p:pic>
      <p:sp>
        <p:nvSpPr>
          <p:cNvPr id="108" name="Rectangle 108"/>
          <p:cNvSpPr/>
          <p:nvPr/>
        </p:nvSpPr>
        <p:spPr>
          <a:xfrm rot="0" flipH="0" flipV="0">
            <a:off x="504139" y="1226621"/>
            <a:ext cx="315823" cy="2378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1" i="0" dirty="0" spc="106">
                <a:latin typeface="MicrosoftYaHei-Bold" pitchFamily="0" charset="1"/>
              </a:rPr>
              <a:t>目</a:t>
            </a:r>
            <a:r>
              <a:rPr lang="en-US" sz="1190" baseline="0" b="1" i="0" dirty="0" spc="0">
                <a:latin typeface="MicrosoftYaHei-Bold" pitchFamily="0" charset="1"/>
              </a:rPr>
              <a:t>标</a:t>
            </a:r>
          </a:p>
        </p:txBody>
      </p:sp>
      <p:sp>
        <p:nvSpPr>
          <p:cNvPr id="110" name="Rectangle 110"/>
          <p:cNvSpPr/>
          <p:nvPr/>
        </p:nvSpPr>
        <p:spPr>
          <a:xfrm rot="0" flipH="0" flipV="0">
            <a:off x="504139" y="1501598"/>
            <a:ext cx="6561328" cy="78632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实</a:t>
            </a:r>
            <a:r>
              <a:rPr lang="en-US" sz="1188" baseline="0" b="0" i="0" dirty="0" spc="110">
                <a:latin typeface="MicrosoftYaHei" pitchFamily="0" charset="1"/>
              </a:rPr>
              <a:t>现</a:t>
            </a:r>
            <a:r>
              <a:rPr lang="en-US" sz="1188" baseline="0" b="0" i="0" dirty="0" spc="109">
                <a:latin typeface="MicrosoftYaHei" pitchFamily="0" charset="1"/>
              </a:rPr>
              <a:t>企</a:t>
            </a:r>
            <a:r>
              <a:rPr lang="en-US" sz="1188" baseline="0" b="0" i="0" dirty="0" spc="110">
                <a:latin typeface="MicrosoftYaHei" pitchFamily="0" charset="1"/>
              </a:rPr>
              <a:t>业</a:t>
            </a:r>
            <a:r>
              <a:rPr lang="en-US" sz="1188" baseline="0" b="0" i="0" dirty="0" spc="109">
                <a:latin typeface="MicrosoftYaHei" pitchFamily="0" charset="1"/>
              </a:rPr>
              <a:t>对业</a:t>
            </a:r>
            <a:r>
              <a:rPr lang="en-US" sz="1188" baseline="0" b="0" i="0" dirty="0" spc="110">
                <a:latin typeface="MicrosoftYaHei" pitchFamily="0" charset="1"/>
              </a:rPr>
              <a:t>务</a:t>
            </a:r>
            <a:r>
              <a:rPr lang="en-US" sz="1188" baseline="0" b="0" i="0" dirty="0" spc="109">
                <a:latin typeface="MicrosoftYaHei" pitchFamily="0" charset="1"/>
              </a:rPr>
              <a:t>的有</a:t>
            </a:r>
            <a:r>
              <a:rPr lang="en-US" sz="1188" baseline="0" b="0" i="0" dirty="0" spc="110">
                <a:latin typeface="MicrosoftYaHei" pitchFamily="0" charset="1"/>
              </a:rPr>
              <a:t>效</a:t>
            </a:r>
            <a:r>
              <a:rPr lang="en-US" sz="1188" baseline="0" b="0" i="0" dirty="0" spc="109">
                <a:latin typeface="MicrosoftYaHei" pitchFamily="0" charset="1"/>
              </a:rPr>
              <a:t>管控</a:t>
            </a:r>
            <a:r>
              <a:rPr lang="en-US" sz="1188" baseline="0" b="0" i="0" dirty="0" spc="110">
                <a:latin typeface="MicrosoftYaHei" pitchFamily="0" charset="1"/>
              </a:rPr>
              <a:t>，</a:t>
            </a:r>
            <a:r>
              <a:rPr lang="en-US" sz="1188" baseline="0" b="0" i="0" dirty="0" spc="109">
                <a:latin typeface="MicrosoftYaHei" pitchFamily="0" charset="1"/>
              </a:rPr>
              <a:t>尤其</a:t>
            </a:r>
            <a:r>
              <a:rPr lang="en-US" sz="1188" baseline="0" b="0" i="0" dirty="0" spc="110">
                <a:latin typeface="MicrosoftYaHei" pitchFamily="0" charset="1"/>
              </a:rPr>
              <a:t>是</a:t>
            </a:r>
            <a:r>
              <a:rPr lang="en-US" sz="1188" baseline="0" b="0" i="0" dirty="0" spc="109">
                <a:latin typeface="MicrosoftYaHei" pitchFamily="0" charset="1"/>
              </a:rPr>
              <a:t>企业的</a:t>
            </a:r>
            <a:r>
              <a:rPr lang="en-US" sz="1188" baseline="0" b="0" i="0" dirty="0" spc="110">
                <a:latin typeface="MicrosoftYaHei" pitchFamily="0" charset="1"/>
              </a:rPr>
              <a:t>租赁</a:t>
            </a:r>
            <a:r>
              <a:rPr lang="en-US" sz="1188" baseline="0" b="0" i="0" dirty="0" spc="109">
                <a:latin typeface="MicrosoftYaHei" pitchFamily="0" charset="1"/>
              </a:rPr>
              <a:t>业</a:t>
            </a:r>
            <a:r>
              <a:rPr lang="en-US" sz="1188" baseline="0" b="0" i="0" dirty="0" spc="110">
                <a:latin typeface="MicrosoftYaHei" pitchFamily="0" charset="1"/>
              </a:rPr>
              <a:t>务</a:t>
            </a:r>
            <a:r>
              <a:rPr lang="en-US" sz="1188" baseline="0" b="0" i="0" dirty="0" spc="109">
                <a:latin typeface="MicrosoftYaHei" pitchFamily="0" charset="1"/>
              </a:rPr>
              <a:t>，</a:t>
            </a:r>
            <a:r>
              <a:rPr lang="en-US" sz="1188" baseline="0" b="0" i="0" dirty="0" spc="110">
                <a:latin typeface="MicrosoftYaHei" pitchFamily="0" charset="1"/>
              </a:rPr>
              <a:t>提升</a:t>
            </a:r>
            <a:r>
              <a:rPr lang="en-US" sz="1188" baseline="0" b="0" i="0" dirty="0" spc="109">
                <a:latin typeface="MicrosoftYaHei" pitchFamily="0" charset="1"/>
              </a:rPr>
              <a:t>客</a:t>
            </a:r>
            <a:r>
              <a:rPr lang="en-US" sz="1188" baseline="0" b="0" i="0" dirty="0" spc="110">
                <a:latin typeface="MicrosoftYaHei" pitchFamily="0" charset="1"/>
              </a:rPr>
              <a:t>户的</a:t>
            </a:r>
            <a:r>
              <a:rPr lang="en-US" sz="1188" baseline="0" b="0" i="0" dirty="0" spc="109">
                <a:latin typeface="MicrosoftYaHei" pitchFamily="0" charset="1"/>
              </a:rPr>
              <a:t>满</a:t>
            </a:r>
            <a:r>
              <a:rPr lang="en-US" sz="1188" baseline="0" b="0" i="0" dirty="0" spc="110">
                <a:latin typeface="MicrosoftYaHei" pitchFamily="0" charset="1"/>
              </a:rPr>
              <a:t>意度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1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可</a:t>
            </a:r>
            <a:r>
              <a:rPr lang="en-US" sz="1188" baseline="0" b="0" i="0" dirty="0" spc="110">
                <a:latin typeface="MicrosoftYaHei" pitchFamily="0" charset="1"/>
              </a:rPr>
              <a:t>以</a:t>
            </a:r>
            <a:r>
              <a:rPr lang="en-US" sz="1188" baseline="0" b="0" i="0" dirty="0" spc="109">
                <a:latin typeface="MicrosoftYaHei" pitchFamily="0" charset="1"/>
              </a:rPr>
              <a:t>和</a:t>
            </a:r>
            <a:r>
              <a:rPr lang="en-US" sz="1188" baseline="0" b="0" i="0" dirty="0" spc="110">
                <a:latin typeface="MicrosoftYaHei" pitchFamily="0" charset="1"/>
              </a:rPr>
              <a:t>企</a:t>
            </a:r>
            <a:r>
              <a:rPr lang="en-US" sz="1188" baseline="0" b="0" i="0" dirty="0" spc="109">
                <a:latin typeface="MicrosoftYaHei" pitchFamily="0" charset="1"/>
              </a:rPr>
              <a:t>业的</a:t>
            </a:r>
            <a:r>
              <a:rPr lang="en-US" sz="1188" baseline="0" b="0" i="0" dirty="0" spc="110">
                <a:latin typeface="MicrosoftYaHei" pitchFamily="0" charset="1"/>
              </a:rPr>
              <a:t>智</a:t>
            </a:r>
            <a:r>
              <a:rPr lang="en-US" sz="1188" baseline="0" b="0" i="0" dirty="0" spc="109">
                <a:latin typeface="MicrosoftYaHei" pitchFamily="0" charset="1"/>
              </a:rPr>
              <a:t>能设</a:t>
            </a:r>
            <a:r>
              <a:rPr lang="en-US" sz="1188" baseline="0" b="0" i="0" dirty="0" spc="110">
                <a:latin typeface="MicrosoftYaHei" pitchFamily="0" charset="1"/>
              </a:rPr>
              <a:t>备</a:t>
            </a:r>
            <a:r>
              <a:rPr lang="en-US" sz="1188" baseline="0" b="0" i="0" dirty="0" spc="109">
                <a:latin typeface="MicrosoftYaHei" pitchFamily="0" charset="1"/>
              </a:rPr>
              <a:t>无缝</a:t>
            </a:r>
            <a:r>
              <a:rPr lang="en-US" sz="1188" baseline="0" b="0" i="0" dirty="0" spc="110">
                <a:latin typeface="MicrosoftYaHei" pitchFamily="0" charset="1"/>
              </a:rPr>
              <a:t>对</a:t>
            </a:r>
            <a:r>
              <a:rPr lang="en-US" sz="1188" baseline="0" b="0" i="0" dirty="0" spc="109">
                <a:latin typeface="MicrosoftYaHei" pitchFamily="0" charset="1"/>
              </a:rPr>
              <a:t>接，</a:t>
            </a:r>
            <a:r>
              <a:rPr lang="en-US" sz="1188" baseline="0" b="0" i="0" dirty="0" spc="110">
                <a:latin typeface="MicrosoftYaHei" pitchFamily="0" charset="1"/>
              </a:rPr>
              <a:t>实</a:t>
            </a:r>
            <a:r>
              <a:rPr lang="en-US" sz="1188" baseline="0" b="0" i="0" dirty="0" spc="109">
                <a:latin typeface="MicrosoftYaHei" pitchFamily="0" charset="1"/>
              </a:rPr>
              <a:t>时准确</a:t>
            </a:r>
            <a:r>
              <a:rPr lang="en-US" sz="1188" baseline="0" b="0" i="0" dirty="0" spc="110">
                <a:latin typeface="MicrosoftYaHei" pitchFamily="0" charset="1"/>
              </a:rPr>
              <a:t>地抓</a:t>
            </a:r>
            <a:r>
              <a:rPr lang="en-US" sz="1188" baseline="0" b="0" i="0" dirty="0" spc="109">
                <a:latin typeface="MicrosoftYaHei" pitchFamily="0" charset="1"/>
              </a:rPr>
              <a:t>取</a:t>
            </a:r>
            <a:r>
              <a:rPr lang="en-US" sz="1188" baseline="0" b="0" i="0" dirty="0" spc="110">
                <a:latin typeface="MicrosoftYaHei" pitchFamily="0" charset="1"/>
              </a:rPr>
              <a:t>智</a:t>
            </a:r>
            <a:r>
              <a:rPr lang="en-US" sz="1188" baseline="0" b="0" i="0" dirty="0" spc="109">
                <a:latin typeface="MicrosoftYaHei" pitchFamily="0" charset="1"/>
              </a:rPr>
              <a:t>能</a:t>
            </a:r>
            <a:r>
              <a:rPr lang="en-US" sz="1188" baseline="0" b="0" i="0" dirty="0" spc="110">
                <a:latin typeface="MicrosoftYaHei" pitchFamily="0" charset="1"/>
              </a:rPr>
              <a:t>设备</a:t>
            </a:r>
            <a:r>
              <a:rPr lang="en-US" sz="1188" baseline="0" b="0" i="0" dirty="0" spc="109">
                <a:latin typeface="MicrosoftYaHei" pitchFamily="0" charset="1"/>
              </a:rPr>
              <a:t>的</a:t>
            </a:r>
            <a:r>
              <a:rPr lang="en-US" sz="1188" baseline="0" b="0" i="0" dirty="0" spc="110">
                <a:latin typeface="MicrosoftYaHei" pitchFamily="0" charset="1"/>
              </a:rPr>
              <a:t>数据</a:t>
            </a:r>
            <a:r>
              <a:rPr lang="en-US" sz="1188" baseline="0" b="0" i="0" dirty="0" spc="109">
                <a:latin typeface="MicrosoftYaHei" pitchFamily="0" charset="1"/>
              </a:rPr>
              <a:t>，</a:t>
            </a:r>
            <a:r>
              <a:rPr lang="en-US" sz="1188" baseline="0" b="0" i="0" dirty="0" spc="110">
                <a:latin typeface="MicrosoftYaHei" pitchFamily="0" charset="1"/>
              </a:rPr>
              <a:t>辅助</a:t>
            </a:r>
            <a:r>
              <a:rPr lang="en-US" sz="1188" baseline="0" b="0" i="0" dirty="0" spc="109">
                <a:latin typeface="MicrosoftYaHei" pitchFamily="0" charset="1"/>
              </a:rPr>
              <a:t>领</a:t>
            </a:r>
            <a:r>
              <a:rPr lang="en-US" sz="1188" baseline="0" b="0" i="0" dirty="0" spc="110">
                <a:latin typeface="MicrosoftYaHei" pitchFamily="0" charset="1"/>
              </a:rPr>
              <a:t>导层</a:t>
            </a:r>
            <a:r>
              <a:rPr lang="en-US" sz="1188" baseline="0" b="0" i="0" dirty="0" spc="109">
                <a:latin typeface="MicrosoftYaHei" pitchFamily="0" charset="1"/>
              </a:rPr>
              <a:t>的</a:t>
            </a:r>
            <a:r>
              <a:rPr lang="en-US" sz="1188" baseline="0" b="0" i="0" dirty="0" spc="110">
                <a:latin typeface="MicrosoftYaHei" pitchFamily="0" charset="1"/>
              </a:rPr>
              <a:t>决</a:t>
            </a:r>
            <a:r>
              <a:rPr lang="en-US" sz="1188" baseline="0" b="0" i="0" dirty="0" spc="109">
                <a:latin typeface="MicrosoftYaHei" pitchFamily="0" charset="1"/>
              </a:rPr>
              <a:t>策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0"/>
              </a:lnSpc>
            </a:pPr>
            <a:r>
              <a:rPr lang="en-US" sz="1190" baseline="0" b="0" i="0" dirty="0" spc="735">
                <a:latin typeface="ArialMT" pitchFamily="0" charset="1"/>
              </a:rPr>
              <a:t>•</a:t>
            </a:r>
            <a:r>
              <a:rPr lang="en-US" sz="1190" baseline="0" b="0" i="0" dirty="0" spc="108">
                <a:latin typeface="MicrosoftYaHei" pitchFamily="0" charset="1"/>
              </a:rPr>
              <a:t>优</a:t>
            </a:r>
            <a:r>
              <a:rPr lang="en-US" sz="1190" baseline="0" b="0" i="0" dirty="0" spc="107">
                <a:latin typeface="MicrosoftYaHei" pitchFamily="0" charset="1"/>
              </a:rPr>
              <a:t>化</a:t>
            </a:r>
            <a:r>
              <a:rPr lang="en-US" sz="1190" baseline="0" b="0" i="0" dirty="0" spc="108">
                <a:latin typeface="MicrosoftYaHei" pitchFamily="0" charset="1"/>
              </a:rPr>
              <a:t>现有销</a:t>
            </a:r>
            <a:r>
              <a:rPr lang="en-US" sz="1190" baseline="0" b="0" i="0" dirty="0" spc="107">
                <a:latin typeface="MicrosoftYaHei" pitchFamily="0" charset="1"/>
              </a:rPr>
              <a:t>售</a:t>
            </a:r>
            <a:r>
              <a:rPr lang="en-US" sz="1190" baseline="0" b="0" i="0" dirty="0" spc="108">
                <a:latin typeface="MicrosoftYaHei" pitchFamily="0" charset="1"/>
              </a:rPr>
              <a:t>、</a:t>
            </a:r>
            <a:r>
              <a:rPr lang="en-US" sz="1190" baseline="0" b="0" i="0" dirty="0" spc="107">
                <a:latin typeface="MicrosoftYaHei" pitchFamily="0" charset="1"/>
              </a:rPr>
              <a:t>生</a:t>
            </a:r>
            <a:r>
              <a:rPr lang="en-US" sz="1190" baseline="0" b="0" i="0" dirty="0" spc="108">
                <a:latin typeface="MicrosoftYaHei" pitchFamily="0" charset="1"/>
              </a:rPr>
              <a:t>产</a:t>
            </a:r>
            <a:r>
              <a:rPr lang="en-US" sz="1190" baseline="0" b="0" i="0" dirty="0" spc="107">
                <a:latin typeface="MicrosoftYaHei" pitchFamily="0" charset="1"/>
              </a:rPr>
              <a:t>、</a:t>
            </a:r>
            <a:r>
              <a:rPr lang="en-US" sz="1190" baseline="0" b="0" i="0" dirty="0" spc="108">
                <a:latin typeface="MicrosoftYaHei" pitchFamily="0" charset="1"/>
              </a:rPr>
              <a:t>采</a:t>
            </a:r>
            <a:r>
              <a:rPr lang="en-US" sz="1190" baseline="0" b="0" i="0" dirty="0" spc="107">
                <a:latin typeface="MicrosoftYaHei" pitchFamily="0" charset="1"/>
              </a:rPr>
              <a:t>购</a:t>
            </a:r>
            <a:r>
              <a:rPr lang="en-US" sz="1190" baseline="0" b="0" i="0" dirty="0" spc="108">
                <a:latin typeface="MicrosoftYaHei" pitchFamily="0" charset="1"/>
              </a:rPr>
              <a:t>、</a:t>
            </a:r>
            <a:r>
              <a:rPr lang="en-US" sz="1190" baseline="0" b="0" i="0" dirty="0" spc="107">
                <a:latin typeface="MicrosoftYaHei" pitchFamily="0" charset="1"/>
              </a:rPr>
              <a:t>库</a:t>
            </a:r>
            <a:r>
              <a:rPr lang="en-US" sz="1190" baseline="0" b="0" i="0" dirty="0" spc="108">
                <a:latin typeface="MicrosoftYaHei" pitchFamily="0" charset="1"/>
              </a:rPr>
              <a:t>存</a:t>
            </a:r>
            <a:r>
              <a:rPr lang="en-US" sz="1190" baseline="0" b="0" i="0" dirty="0" spc="107">
                <a:latin typeface="MicrosoftYaHei" pitchFamily="0" charset="1"/>
              </a:rPr>
              <a:t>等</a:t>
            </a:r>
            <a:r>
              <a:rPr lang="en-US" sz="1190" baseline="0" b="0" i="0" dirty="0" spc="108">
                <a:latin typeface="MicrosoftYaHei" pitchFamily="0" charset="1"/>
              </a:rPr>
              <a:t>核</a:t>
            </a:r>
            <a:r>
              <a:rPr lang="en-US" sz="1190" baseline="0" b="0" i="0" dirty="0" spc="107">
                <a:latin typeface="MicrosoftYaHei" pitchFamily="0" charset="1"/>
              </a:rPr>
              <a:t>心业务</a:t>
            </a:r>
            <a:r>
              <a:rPr lang="en-US" sz="1190" baseline="0" b="0" i="0" dirty="0" spc="108">
                <a:latin typeface="MicrosoftYaHei" pitchFamily="0" charset="1"/>
              </a:rPr>
              <a:t>的管理</a:t>
            </a:r>
            <a:r>
              <a:rPr lang="en-US" sz="1190" baseline="0" b="0" i="0" dirty="0" spc="107">
                <a:latin typeface="MicrosoftYaHei" pitchFamily="0" charset="1"/>
              </a:rPr>
              <a:t>，</a:t>
            </a:r>
            <a:r>
              <a:rPr lang="en-US" sz="1190" baseline="0" b="0" i="0" dirty="0" spc="108">
                <a:latin typeface="MicrosoftYaHei" pitchFamily="0" charset="1"/>
              </a:rPr>
              <a:t>提高工</a:t>
            </a:r>
            <a:r>
              <a:rPr lang="en-US" sz="1190" baseline="0" b="0" i="0" dirty="0" spc="107">
                <a:latin typeface="MicrosoftYaHei" pitchFamily="0" charset="1"/>
              </a:rPr>
              <a:t>作</a:t>
            </a:r>
            <a:r>
              <a:rPr lang="en-US" sz="1190" baseline="0" b="0" i="0" dirty="0" spc="108">
                <a:latin typeface="MicrosoftYaHei" pitchFamily="0" charset="1"/>
              </a:rPr>
              <a:t>效率</a:t>
            </a:r>
            <a:r>
              <a:rPr lang="en-US" sz="1190" baseline="0" b="0" i="0" dirty="0" spc="0">
                <a:latin typeface="MicrosoftYaHei" pitchFamily="0" charset="1"/>
              </a:rPr>
              <a:t>。</a:t>
            </a:r>
          </a:p>
        </p:txBody>
      </p:sp>
      <p:sp>
        <p:nvSpPr>
          <p:cNvPr id="113" name="Rectangle 113"/>
          <p:cNvSpPr/>
          <p:nvPr/>
        </p:nvSpPr>
        <p:spPr>
          <a:xfrm rot="0" flipH="0" flipV="0">
            <a:off x="504139" y="2553390"/>
            <a:ext cx="7223278" cy="10614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1" i="0" dirty="0" spc="106">
                <a:latin typeface="MicrosoftYaHei-Bold" pitchFamily="0" charset="1"/>
              </a:rPr>
              <a:t>为什么选择</a:t>
            </a:r>
            <a:r>
              <a:rPr lang="en-US" sz="1190" baseline="0" b="1" i="0" dirty="0" spc="110">
                <a:latin typeface="MicrosoftYaHei-Bold" pitchFamily="0" charset="1"/>
              </a:rPr>
              <a:t>S</a:t>
            </a:r>
            <a:r>
              <a:rPr lang="en-US" sz="1190" baseline="0" b="1" i="0" dirty="0" spc="111">
                <a:latin typeface="MicrosoftYaHei-Bold" pitchFamily="0" charset="1"/>
              </a:rPr>
              <a:t>A</a:t>
            </a:r>
            <a:r>
              <a:rPr lang="en-US" sz="1190" baseline="0" b="1" i="0" dirty="0" spc="121">
                <a:latin typeface="MicrosoftYaHei-Bold" pitchFamily="0" charset="1"/>
              </a:rPr>
              <a:t>P</a:t>
            </a:r>
            <a:r>
              <a:rPr lang="en-US" sz="1190" baseline="0" b="1" i="0" dirty="0" spc="105">
                <a:latin typeface="MicrosoftYaHei-Bold" pitchFamily="0" charset="1"/>
              </a:rPr>
              <a:t>和</a:t>
            </a:r>
            <a:r>
              <a:rPr lang="en-US" sz="1190" baseline="0" b="1" i="0" dirty="0" spc="0">
                <a:latin typeface="MicrosoftYaHei-Bold" pitchFamily="0" charset="1"/>
              </a:rPr>
              <a:t>AVA</a:t>
            </a:r>
          </a:p>
          <a:p>
            <a:pPr marL="0">
              <a:lnSpc>
                <a:spcPts val="2161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5">
                <a:latin typeface="MicrosoftYaHei" pitchFamily="0" charset="1"/>
              </a:rPr>
              <a:t>S</a:t>
            </a:r>
            <a:r>
              <a:rPr lang="en-US" sz="1188" baseline="0" b="0" i="0" dirty="0" spc="0">
                <a:latin typeface="MicrosoftYaHei" pitchFamily="0" charset="1"/>
              </a:rPr>
              <a:t>A</a:t>
            </a:r>
            <a:r>
              <a:rPr lang="en-US" sz="1188" baseline="0" b="0" i="0" dirty="0" spc="105">
                <a:latin typeface="MicrosoftYaHei" pitchFamily="0" charset="1"/>
              </a:rPr>
              <a:t>P</a:t>
            </a:r>
            <a:r>
              <a:rPr lang="en-US" sz="1188" baseline="0" b="0" i="0" dirty="0" spc="107">
                <a:latin typeface="MicrosoftYaHei" pitchFamily="0" charset="1"/>
              </a:rPr>
              <a:t>系统</a:t>
            </a:r>
            <a:r>
              <a:rPr lang="en-US" sz="1188" baseline="0" b="0" i="0" dirty="0" spc="108">
                <a:latin typeface="MicrosoftYaHei" pitchFamily="0" charset="1"/>
              </a:rPr>
              <a:t>拥</a:t>
            </a:r>
            <a:r>
              <a:rPr lang="en-US" sz="1188" baseline="0" b="0" i="0" dirty="0" spc="107">
                <a:latin typeface="MicrosoftYaHei" pitchFamily="0" charset="1"/>
              </a:rPr>
              <a:t>有</a:t>
            </a:r>
            <a:r>
              <a:rPr lang="en-US" sz="1188" baseline="0" b="0" i="0" dirty="0" spc="108">
                <a:latin typeface="MicrosoftYaHei" pitchFamily="0" charset="1"/>
              </a:rPr>
              <a:t>良</a:t>
            </a:r>
            <a:r>
              <a:rPr lang="en-US" sz="1188" baseline="0" b="0" i="0" dirty="0" spc="107">
                <a:latin typeface="MicrosoftYaHei" pitchFamily="0" charset="1"/>
              </a:rPr>
              <a:t>好的</a:t>
            </a:r>
            <a:r>
              <a:rPr lang="en-US" sz="1188" baseline="0" b="0" i="0" dirty="0" spc="142">
                <a:latin typeface="MicrosoftYaHei" pitchFamily="0" charset="1"/>
              </a:rPr>
              <a:t>灵</a:t>
            </a:r>
            <a:r>
              <a:rPr lang="en-US" sz="1188" baseline="0" b="0" i="0" dirty="0" spc="108">
                <a:latin typeface="MicrosoftYaHei" pitchFamily="0" charset="1"/>
              </a:rPr>
              <a:t>活</a:t>
            </a:r>
            <a:r>
              <a:rPr lang="en-US" sz="1188" baseline="0" b="0" i="0" dirty="0" spc="107">
                <a:latin typeface="MicrosoftYaHei" pitchFamily="0" charset="1"/>
              </a:rPr>
              <a:t>性</a:t>
            </a:r>
            <a:r>
              <a:rPr lang="en-US" sz="1188" baseline="0" b="0" i="0" dirty="0" spc="108">
                <a:latin typeface="MicrosoftYaHei" pitchFamily="0" charset="1"/>
              </a:rPr>
              <a:t>和</a:t>
            </a:r>
            <a:r>
              <a:rPr lang="en-US" sz="1188" baseline="0" b="0" i="0" dirty="0" spc="107">
                <a:latin typeface="MicrosoftYaHei" pitchFamily="0" charset="1"/>
              </a:rPr>
              <a:t>可</a:t>
            </a:r>
            <a:r>
              <a:rPr lang="en-US" sz="1188" baseline="0" b="0" i="0" dirty="0" spc="108">
                <a:latin typeface="MicrosoftYaHei" pitchFamily="0" charset="1"/>
              </a:rPr>
              <a:t>扩</a:t>
            </a:r>
            <a:r>
              <a:rPr lang="en-US" sz="1188" baseline="0" b="0" i="0" dirty="0" spc="107">
                <a:latin typeface="MicrosoftYaHei" pitchFamily="0" charset="1"/>
              </a:rPr>
              <a:t>展</a:t>
            </a:r>
            <a:r>
              <a:rPr lang="en-US" sz="1188" baseline="0" b="0" i="0" dirty="0" spc="108">
                <a:latin typeface="MicrosoftYaHei" pitchFamily="0" charset="1"/>
              </a:rPr>
              <a:t>性，</a:t>
            </a:r>
            <a:r>
              <a:rPr lang="en-US" sz="1188" baseline="0" b="0" i="0" dirty="0" spc="142">
                <a:latin typeface="MicrosoftYaHei" pitchFamily="0" charset="1"/>
              </a:rPr>
              <a:t>同</a:t>
            </a:r>
            <a:r>
              <a:rPr lang="en-US" sz="1188" baseline="0" b="0" i="0" dirty="0" spc="108">
                <a:latin typeface="MicrosoftYaHei" pitchFamily="0" charset="1"/>
              </a:rPr>
              <a:t>时</a:t>
            </a:r>
            <a:r>
              <a:rPr lang="en-US" sz="1188" baseline="0" b="0" i="0" dirty="0" spc="107">
                <a:latin typeface="MicrosoftYaHei" pitchFamily="0" charset="1"/>
              </a:rPr>
              <a:t>拥有丰</a:t>
            </a:r>
            <a:r>
              <a:rPr lang="en-US" sz="1188" baseline="0" b="0" i="0" dirty="0" spc="108">
                <a:latin typeface="MicrosoftYaHei" pitchFamily="0" charset="1"/>
              </a:rPr>
              <a:t>富</a:t>
            </a:r>
            <a:r>
              <a:rPr lang="en-US" sz="1188" baseline="0" b="0" i="0" dirty="0" spc="107">
                <a:latin typeface="MicrosoftYaHei" pitchFamily="0" charset="1"/>
              </a:rPr>
              <a:t>的行</a:t>
            </a:r>
            <a:r>
              <a:rPr lang="en-US" sz="1188" baseline="0" b="0" i="0" dirty="0" spc="108">
                <a:latin typeface="MicrosoftYaHei" pitchFamily="0" charset="1"/>
              </a:rPr>
              <a:t>业</a:t>
            </a:r>
            <a:r>
              <a:rPr lang="en-US" sz="1188" baseline="0" b="0" i="0" dirty="0" spc="142">
                <a:latin typeface="MicrosoftYaHei" pitchFamily="0" charset="1"/>
              </a:rPr>
              <a:t>经</a:t>
            </a:r>
            <a:r>
              <a:rPr lang="en-US" sz="1188" baseline="0" b="0" i="0" dirty="0" spc="107">
                <a:latin typeface="MicrosoftYaHei" pitchFamily="0" charset="1"/>
              </a:rPr>
              <a:t>验</a:t>
            </a:r>
            <a:r>
              <a:rPr lang="en-US" sz="1188" baseline="0" b="0" i="0" dirty="0" spc="108">
                <a:latin typeface="MicrosoftYaHei" pitchFamily="0" charset="1"/>
              </a:rPr>
              <a:t>和</a:t>
            </a:r>
            <a:r>
              <a:rPr lang="en-US" sz="1188" baseline="0" b="0" i="0" dirty="0" spc="107">
                <a:latin typeface="MicrosoftYaHei" pitchFamily="0" charset="1"/>
              </a:rPr>
              <a:t>成功</a:t>
            </a:r>
            <a:r>
              <a:rPr lang="en-US" sz="1188" baseline="0" b="0" i="0" dirty="0" spc="108">
                <a:latin typeface="MicrosoftYaHei" pitchFamily="0" charset="1"/>
              </a:rPr>
              <a:t>案</a:t>
            </a:r>
            <a:r>
              <a:rPr lang="en-US" sz="1188" baseline="0" b="0" i="0" dirty="0" spc="107">
                <a:latin typeface="MicrosoftYaHei" pitchFamily="0" charset="1"/>
              </a:rPr>
              <a:t>例，值</a:t>
            </a:r>
            <a:r>
              <a:rPr lang="en-US" sz="1188" baseline="0" b="0" i="0" dirty="0" spc="108">
                <a:latin typeface="MicrosoftYaHei" pitchFamily="0" charset="1"/>
              </a:rPr>
              <a:t>得</a:t>
            </a:r>
            <a:r>
              <a:rPr lang="en-US" sz="1188" baseline="0" b="0" i="0" dirty="0" spc="107">
                <a:latin typeface="MicrosoftYaHei" pitchFamily="0" charset="1"/>
              </a:rPr>
              <a:t>中</a:t>
            </a:r>
            <a:r>
              <a:rPr lang="en-US" sz="1188" baseline="0" b="0" i="0" dirty="0" spc="108">
                <a:latin typeface="MicrosoftYaHei" pitchFamily="0" charset="1"/>
              </a:rPr>
              <a:t>万</a:t>
            </a:r>
            <a:r>
              <a:rPr lang="en-US" sz="1188" baseline="0" b="0" i="0" dirty="0" spc="107">
                <a:latin typeface="MicrosoftYaHei" pitchFamily="0" charset="1"/>
              </a:rPr>
              <a:t>恩</a:t>
            </a:r>
            <a:r>
              <a:rPr lang="en-US" sz="1188" baseline="0" b="0" i="0" dirty="0" spc="142">
                <a:latin typeface="MicrosoftYaHei" pitchFamily="0" charset="1"/>
              </a:rPr>
              <a:t>信</a:t>
            </a:r>
            <a:r>
              <a:rPr lang="en-US" sz="1188" baseline="0" b="0" i="0" dirty="0" spc="107">
                <a:latin typeface="MicrosoftYaHei" pitchFamily="0" charset="1"/>
              </a:rPr>
              <a:t>赖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2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中</a:t>
            </a:r>
            <a:r>
              <a:rPr lang="en-US" sz="1188" baseline="0" b="0" i="0" dirty="0" spc="110">
                <a:latin typeface="MicrosoftYaHei" pitchFamily="0" charset="1"/>
              </a:rPr>
              <a:t>万</a:t>
            </a:r>
            <a:r>
              <a:rPr lang="en-US" sz="1188" baseline="0" b="0" i="0" dirty="0" spc="109">
                <a:latin typeface="MicrosoftYaHei" pitchFamily="0" charset="1"/>
              </a:rPr>
              <a:t>恩</a:t>
            </a:r>
            <a:r>
              <a:rPr lang="en-US" sz="1188" baseline="0" b="0" i="0" dirty="0" spc="110">
                <a:latin typeface="MicrosoftYaHei" pitchFamily="0" charset="1"/>
              </a:rPr>
              <a:t>对</a:t>
            </a:r>
            <a:r>
              <a:rPr lang="en-US" sz="1188" baseline="0" b="0" i="0" dirty="0" spc="109">
                <a:latin typeface="MicrosoftYaHei" pitchFamily="0" charset="1"/>
              </a:rPr>
              <a:t>项目</a:t>
            </a:r>
            <a:r>
              <a:rPr lang="en-US" sz="1188" baseline="0" b="0" i="0" dirty="0" spc="110">
                <a:latin typeface="MicrosoftYaHei" pitchFamily="0" charset="1"/>
              </a:rPr>
              <a:t>管</a:t>
            </a:r>
            <a:r>
              <a:rPr lang="en-US" sz="1188" baseline="0" b="0" i="0" dirty="0" spc="109">
                <a:latin typeface="MicrosoftYaHei" pitchFamily="0" charset="1"/>
              </a:rPr>
              <a:t>理、</a:t>
            </a:r>
            <a:r>
              <a:rPr lang="en-US" sz="1188" baseline="0" b="0" i="0" dirty="0" spc="110">
                <a:latin typeface="MicrosoftYaHei" pitchFamily="0" charset="1"/>
              </a:rPr>
              <a:t>财</a:t>
            </a:r>
            <a:r>
              <a:rPr lang="en-US" sz="1188" baseline="0" b="0" i="0" dirty="0" spc="109">
                <a:latin typeface="MicrosoftYaHei" pitchFamily="0" charset="1"/>
              </a:rPr>
              <a:t>务和</a:t>
            </a:r>
            <a:r>
              <a:rPr lang="en-US" sz="1188" baseline="0" b="0" i="0" dirty="0" spc="144">
                <a:latin typeface="MicrosoftYaHei" pitchFamily="0" charset="1"/>
              </a:rPr>
              <a:t>智</a:t>
            </a:r>
            <a:r>
              <a:rPr lang="en-US" sz="1188" baseline="0" b="0" i="0" dirty="0" spc="110">
                <a:latin typeface="MicrosoftYaHei" pitchFamily="0" charset="1"/>
              </a:rPr>
              <a:t>能</a:t>
            </a:r>
            <a:r>
              <a:rPr lang="en-US" sz="1188" baseline="0" b="0" i="0" dirty="0" spc="109">
                <a:latin typeface="MicrosoftYaHei" pitchFamily="0" charset="1"/>
              </a:rPr>
              <a:t>分析有</a:t>
            </a:r>
            <a:r>
              <a:rPr lang="en-US" sz="1188" baseline="0" b="0" i="0" dirty="0" spc="110">
                <a:latin typeface="MicrosoftYaHei" pitchFamily="0" charset="1"/>
              </a:rPr>
              <a:t>着</a:t>
            </a:r>
            <a:r>
              <a:rPr lang="en-US" sz="1188" baseline="0" b="0" i="0" dirty="0" spc="109">
                <a:latin typeface="MicrosoftYaHei" pitchFamily="0" charset="1"/>
              </a:rPr>
              <a:t>重要</a:t>
            </a:r>
            <a:r>
              <a:rPr lang="en-US" sz="1188" baseline="0" b="0" i="0" dirty="0" spc="110">
                <a:latin typeface="MicrosoftYaHei" pitchFamily="0" charset="1"/>
              </a:rPr>
              <a:t>的</a:t>
            </a:r>
            <a:r>
              <a:rPr lang="en-US" sz="1188" baseline="0" b="0" i="0" dirty="0" spc="144">
                <a:latin typeface="MicrosoftYaHei" pitchFamily="0" charset="1"/>
              </a:rPr>
              <a:t>需</a:t>
            </a:r>
            <a:r>
              <a:rPr lang="en-US" sz="1188" baseline="0" b="0" i="0" dirty="0" spc="109">
                <a:latin typeface="MicrosoftYaHei" pitchFamily="0" charset="1"/>
              </a:rPr>
              <a:t>求</a:t>
            </a:r>
            <a:r>
              <a:rPr lang="en-US" sz="1188" baseline="0" b="0" i="0" dirty="0" spc="0">
                <a:latin typeface="MicrosoftYaHei" pitchFamily="0" charset="1"/>
              </a:rPr>
              <a:t>，</a:t>
            </a:r>
            <a:r>
              <a:rPr lang="en-US" sz="1188" baseline="0" b="0" i="0" dirty="0" spc="105">
                <a:latin typeface="MicrosoftYaHei" pitchFamily="0" charset="1"/>
              </a:rPr>
              <a:t>S</a:t>
            </a:r>
            <a:r>
              <a:rPr lang="en-US" sz="1188" baseline="0" b="0" i="0" dirty="0" spc="0">
                <a:latin typeface="MicrosoftYaHei" pitchFamily="0" charset="1"/>
              </a:rPr>
              <a:t>AP</a:t>
            </a:r>
            <a:r>
              <a:rPr lang="en-US" sz="1188" baseline="0" b="0" i="0" dirty="0" spc="115">
                <a:latin typeface="MicrosoftYaHei" pitchFamily="0" charset="1"/>
              </a:rPr>
              <a:t> </a:t>
            </a:r>
            <a:r>
              <a:rPr lang="en-US" sz="1188" baseline="0" b="0" i="0" dirty="0" spc="117">
                <a:latin typeface="MicrosoftYaHei" pitchFamily="0" charset="1"/>
              </a:rPr>
              <a:t>B</a:t>
            </a:r>
            <a:r>
              <a:rPr lang="en-US" sz="1188" baseline="0" b="0" i="0" dirty="0" spc="0">
                <a:latin typeface="MicrosoftYaHei" pitchFamily="0" charset="1"/>
              </a:rPr>
              <a:t>u</a:t>
            </a:r>
            <a:r>
              <a:rPr lang="en-US" sz="1188" baseline="0" b="0" i="0" dirty="0" spc="133">
                <a:latin typeface="MicrosoftYaHei" pitchFamily="0" charset="1"/>
              </a:rPr>
              <a:t>s</a:t>
            </a:r>
            <a:r>
              <a:rPr lang="en-US" sz="1188" baseline="0" b="0" i="0" dirty="0" spc="115">
                <a:latin typeface="MicrosoftYaHei" pitchFamily="0" charset="1"/>
              </a:rPr>
              <a:t>i</a:t>
            </a:r>
            <a:r>
              <a:rPr lang="en-US" sz="1188" baseline="0" b="0" i="0" dirty="0" spc="0">
                <a:latin typeface="MicrosoftYaHei" pitchFamily="0" charset="1"/>
              </a:rPr>
              <a:t>n</a:t>
            </a:r>
            <a:r>
              <a:rPr lang="en-US" sz="1188" baseline="0" b="0" i="0" dirty="0" spc="117">
                <a:latin typeface="MicrosoftYaHei" pitchFamily="0" charset="1"/>
              </a:rPr>
              <a:t>e</a:t>
            </a:r>
            <a:r>
              <a:rPr lang="en-US" sz="1188" baseline="0" b="0" i="0" dirty="0" spc="0">
                <a:latin typeface="MicrosoftYaHei" pitchFamily="0" charset="1"/>
              </a:rPr>
              <a:t>ss</a:t>
            </a:r>
            <a:r>
              <a:rPr lang="en-US" sz="1188" baseline="0" b="0" i="0" dirty="0" spc="134">
                <a:latin typeface="MicrosoftYaHei" pitchFamily="0" charset="1"/>
              </a:rPr>
              <a:t> </a:t>
            </a:r>
            <a:r>
              <a:rPr lang="en-US" sz="1188" baseline="0" b="0" i="0" dirty="0" spc="117">
                <a:latin typeface="MicrosoftYaHei" pitchFamily="0" charset="1"/>
              </a:rPr>
              <a:t>B</a:t>
            </a:r>
            <a:r>
              <a:rPr lang="en-US" sz="1188" baseline="0" b="0" i="0" dirty="0" spc="0">
                <a:latin typeface="MicrosoftYaHei" pitchFamily="0" charset="1"/>
              </a:rPr>
              <a:t>y</a:t>
            </a:r>
            <a:r>
              <a:rPr lang="en-US" sz="1188" baseline="0" b="0" i="0" dirty="0" spc="100">
                <a:latin typeface="MicrosoftYaHei" pitchFamily="0" charset="1"/>
              </a:rPr>
              <a:t>D</a:t>
            </a:r>
            <a:r>
              <a:rPr lang="en-US" sz="1188" baseline="0" b="0" i="0" dirty="0" spc="117">
                <a:latin typeface="MicrosoftYaHei" pitchFamily="0" charset="1"/>
              </a:rPr>
              <a:t>e</a:t>
            </a:r>
            <a:r>
              <a:rPr lang="en-US" sz="1188" baseline="0" b="0" i="0" dirty="0" spc="0">
                <a:latin typeface="MicrosoftYaHei" pitchFamily="0" charset="1"/>
              </a:rPr>
              <a:t>s</a:t>
            </a:r>
            <a:r>
              <a:rPr lang="en-US" sz="1188" baseline="0" b="0" i="0" dirty="0" spc="115">
                <a:latin typeface="MicrosoftYaHei" pitchFamily="0" charset="1"/>
              </a:rPr>
              <a:t>i</a:t>
            </a:r>
            <a:r>
              <a:rPr lang="en-US" sz="1188" baseline="0" b="0" i="0" dirty="0" spc="102">
                <a:latin typeface="MicrosoftYaHei" pitchFamily="0" charset="1"/>
              </a:rPr>
              <a:t>g</a:t>
            </a:r>
            <a:r>
              <a:rPr lang="en-US" sz="1188" baseline="0" b="0" i="0" dirty="0" spc="108">
                <a:latin typeface="MicrosoftYaHei" pitchFamily="0" charset="1"/>
              </a:rPr>
              <a:t>n</a:t>
            </a:r>
            <a:r>
              <a:rPr lang="en-US" sz="1188" baseline="0" b="0" i="0" dirty="0" spc="107">
                <a:latin typeface="MicrosoftYaHei" pitchFamily="0" charset="1"/>
              </a:rPr>
              <a:t>满足</a:t>
            </a:r>
            <a:r>
              <a:rPr lang="en-US" sz="1188" baseline="0" b="0" i="0" dirty="0" spc="108">
                <a:latin typeface="MicrosoftYaHei" pitchFamily="0" charset="1"/>
              </a:rPr>
              <a:t>企</a:t>
            </a:r>
            <a:r>
              <a:rPr lang="en-US" sz="1188" baseline="0" b="0" i="0" dirty="0" spc="107">
                <a:latin typeface="MicrosoftYaHei" pitchFamily="0" charset="1"/>
              </a:rPr>
              <a:t>业</a:t>
            </a:r>
            <a:r>
              <a:rPr lang="en-US" sz="1188" baseline="0" b="0" i="0" dirty="0" spc="108">
                <a:latin typeface="MicrosoftYaHei" pitchFamily="0" charset="1"/>
              </a:rPr>
              <a:t>要求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0"/>
              </a:lnSpc>
            </a:pPr>
            <a:r>
              <a:rPr lang="en-US" sz="1190" baseline="0" b="0" i="0" dirty="0" spc="735">
                <a:latin typeface="ArialMT" pitchFamily="0" charset="1"/>
              </a:rPr>
              <a:t>•</a:t>
            </a:r>
            <a:r>
              <a:rPr lang="en-US" sz="1190" baseline="0" b="0" i="0" dirty="0" spc="0">
                <a:latin typeface="MicrosoftYaHei" pitchFamily="0" charset="1"/>
              </a:rPr>
              <a:t>AV</a:t>
            </a:r>
            <a:r>
              <a:rPr lang="en-US" sz="1190" baseline="0" b="0" i="0" dirty="0" spc="101">
                <a:latin typeface="MicrosoftYaHei" pitchFamily="0" charset="1"/>
              </a:rPr>
              <a:t>A</a:t>
            </a:r>
            <a:r>
              <a:rPr lang="en-US" sz="1190" baseline="0" b="0" i="0" dirty="0" spc="106">
                <a:latin typeface="MicrosoftYaHei" pitchFamily="0" charset="1"/>
              </a:rPr>
              <a:t>专业的</a:t>
            </a:r>
            <a:r>
              <a:rPr lang="en-US" sz="1190" baseline="0" b="0" i="0" dirty="0" spc="105">
                <a:latin typeface="MicrosoftYaHei" pitchFamily="0" charset="1"/>
              </a:rPr>
              <a:t>方案</a:t>
            </a:r>
            <a:r>
              <a:rPr lang="en-US" sz="1190" baseline="0" b="0" i="0" dirty="0" spc="106">
                <a:latin typeface="MicrosoftYaHei" pitchFamily="0" charset="1"/>
              </a:rPr>
              <a:t>设</a:t>
            </a:r>
            <a:r>
              <a:rPr lang="en-US" sz="1190" baseline="0" b="0" i="0" dirty="0" spc="105">
                <a:latin typeface="MicrosoftYaHei" pitchFamily="0" charset="1"/>
              </a:rPr>
              <a:t>计</a:t>
            </a:r>
            <a:r>
              <a:rPr lang="en-US" sz="1190" baseline="0" b="0" i="0" dirty="0" spc="106">
                <a:latin typeface="MicrosoftYaHei" pitchFamily="0" charset="1"/>
              </a:rPr>
              <a:t>、</a:t>
            </a:r>
            <a:r>
              <a:rPr lang="en-US" sz="1190" baseline="0" b="0" i="0" dirty="0" spc="105">
                <a:latin typeface="MicrosoftYaHei" pitchFamily="0" charset="1"/>
              </a:rPr>
              <a:t>开发</a:t>
            </a:r>
            <a:r>
              <a:rPr lang="en-US" sz="1190" baseline="0" b="0" i="0" dirty="0" spc="106">
                <a:latin typeface="MicrosoftYaHei" pitchFamily="0" charset="1"/>
              </a:rPr>
              <a:t>能</a:t>
            </a:r>
            <a:r>
              <a:rPr lang="en-US" sz="1190" baseline="0" b="0" i="0" dirty="0" spc="105">
                <a:latin typeface="MicrosoftYaHei" pitchFamily="0" charset="1"/>
              </a:rPr>
              <a:t>力和</a:t>
            </a:r>
            <a:r>
              <a:rPr lang="en-US" sz="1190" baseline="0" b="0" i="0" dirty="0" spc="106">
                <a:latin typeface="MicrosoftYaHei" pitchFamily="0" charset="1"/>
              </a:rPr>
              <a:t>丰</a:t>
            </a:r>
            <a:r>
              <a:rPr lang="en-US" sz="1190" baseline="0" b="0" i="0" dirty="0" spc="105">
                <a:latin typeface="MicrosoftYaHei" pitchFamily="0" charset="1"/>
              </a:rPr>
              <a:t>富</a:t>
            </a:r>
            <a:r>
              <a:rPr lang="en-US" sz="1190" baseline="0" b="0" i="0" dirty="0" spc="106">
                <a:latin typeface="MicrosoftYaHei" pitchFamily="0" charset="1"/>
              </a:rPr>
              <a:t>的</a:t>
            </a:r>
            <a:r>
              <a:rPr lang="en-US" sz="1190" baseline="0" b="0" i="0" dirty="0" spc="105">
                <a:latin typeface="MicrosoftYaHei" pitchFamily="0" charset="1"/>
              </a:rPr>
              <a:t>实施</a:t>
            </a:r>
            <a:r>
              <a:rPr lang="en-US" sz="1190" baseline="0" b="0" i="0" dirty="0" spc="106">
                <a:latin typeface="MicrosoftYaHei" pitchFamily="0" charset="1"/>
              </a:rPr>
              <a:t>经</a:t>
            </a:r>
            <a:r>
              <a:rPr lang="en-US" sz="1190" baseline="0" b="0" i="0" dirty="0" spc="105">
                <a:latin typeface="MicrosoftYaHei" pitchFamily="0" charset="1"/>
              </a:rPr>
              <a:t>验</a:t>
            </a:r>
            <a:r>
              <a:rPr lang="en-US" sz="1190" baseline="0" b="0" i="0" dirty="0" spc="106">
                <a:latin typeface="MicrosoftYaHei" pitchFamily="0" charset="1"/>
              </a:rPr>
              <a:t>，</a:t>
            </a:r>
            <a:r>
              <a:rPr lang="en-US" sz="1190" baseline="0" b="0" i="0" dirty="0" spc="105">
                <a:latin typeface="MicrosoftYaHei" pitchFamily="0" charset="1"/>
              </a:rPr>
              <a:t>得到</a:t>
            </a:r>
            <a:r>
              <a:rPr lang="en-US" sz="1190" baseline="0" b="0" i="0" dirty="0" spc="106">
                <a:latin typeface="MicrosoftYaHei" pitchFamily="0" charset="1"/>
              </a:rPr>
              <a:t>中</a:t>
            </a:r>
            <a:r>
              <a:rPr lang="en-US" sz="1190" baseline="0" b="0" i="0" dirty="0" spc="105">
                <a:latin typeface="MicrosoftYaHei" pitchFamily="0" charset="1"/>
              </a:rPr>
              <a:t>万恩</a:t>
            </a:r>
            <a:r>
              <a:rPr lang="en-US" sz="1190" baseline="0" b="0" i="0" dirty="0" spc="106">
                <a:latin typeface="MicrosoftYaHei" pitchFamily="0" charset="1"/>
              </a:rPr>
              <a:t>方</a:t>
            </a:r>
            <a:r>
              <a:rPr lang="en-US" sz="1190" baseline="0" b="0" i="0" dirty="0" spc="105">
                <a:latin typeface="MicrosoftYaHei" pitchFamily="0" charset="1"/>
              </a:rPr>
              <a:t>面的</a:t>
            </a:r>
            <a:r>
              <a:rPr lang="en-US" sz="1190" baseline="0" b="0" i="0" dirty="0" spc="106">
                <a:latin typeface="MicrosoftYaHei" pitchFamily="0" charset="1"/>
              </a:rPr>
              <a:t>认</a:t>
            </a:r>
            <a:r>
              <a:rPr lang="en-US" sz="1190" baseline="0" b="0" i="0" dirty="0" spc="105">
                <a:latin typeface="MicrosoftYaHei" pitchFamily="0" charset="1"/>
              </a:rPr>
              <a:t>可</a:t>
            </a:r>
            <a:r>
              <a:rPr lang="en-US" sz="1190" baseline="0" b="0" i="0" dirty="0" spc="0">
                <a:latin typeface="MicrosoftYaHei" pitchFamily="0" charset="1"/>
              </a:rPr>
              <a:t>。</a:t>
            </a:r>
          </a:p>
        </p:txBody>
      </p:sp>
      <p:sp>
        <p:nvSpPr>
          <p:cNvPr id="116" name="Rectangle 116"/>
          <p:cNvSpPr/>
          <p:nvPr/>
        </p:nvSpPr>
        <p:spPr>
          <a:xfrm rot="0" flipH="0" flipV="0">
            <a:off x="504139" y="3880160"/>
            <a:ext cx="6233769" cy="133592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1" i="0" dirty="0" spc="106">
                <a:latin typeface="MicrosoftYaHei-Bold" pitchFamily="0" charset="1"/>
              </a:rPr>
              <a:t>主要收</a:t>
            </a:r>
            <a:r>
              <a:rPr lang="en-US" sz="1190" baseline="0" b="1" i="0" dirty="0" spc="0">
                <a:latin typeface="MicrosoftYaHei-Bold" pitchFamily="0" charset="1"/>
              </a:rPr>
              <a:t>益</a:t>
            </a:r>
          </a:p>
          <a:p>
            <a:pPr marL="0">
              <a:lnSpc>
                <a:spcPts val="2161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用</a:t>
            </a:r>
            <a:r>
              <a:rPr lang="en-US" sz="1188" baseline="0" b="0" i="0" dirty="0" spc="110">
                <a:latin typeface="MicrosoftYaHei" pitchFamily="0" charset="1"/>
              </a:rPr>
              <a:t>项</a:t>
            </a:r>
            <a:r>
              <a:rPr lang="en-US" sz="1188" baseline="0" b="0" i="0" dirty="0" spc="109">
                <a:latin typeface="MicrosoftYaHei" pitchFamily="0" charset="1"/>
              </a:rPr>
              <a:t>目</a:t>
            </a:r>
            <a:r>
              <a:rPr lang="en-US" sz="1188" baseline="0" b="0" i="0" dirty="0" spc="110">
                <a:latin typeface="MicrosoftYaHei" pitchFamily="0" charset="1"/>
              </a:rPr>
              <a:t>管</a:t>
            </a:r>
            <a:r>
              <a:rPr lang="en-US" sz="1188" baseline="0" b="0" i="0" dirty="0" spc="109">
                <a:latin typeface="MicrosoftYaHei" pitchFamily="0" charset="1"/>
              </a:rPr>
              <a:t>理来</a:t>
            </a:r>
            <a:r>
              <a:rPr lang="en-US" sz="1188" baseline="0" b="0" i="0" dirty="0" spc="110">
                <a:latin typeface="MicrosoftYaHei" pitchFamily="0" charset="1"/>
              </a:rPr>
              <a:t>管</a:t>
            </a:r>
            <a:r>
              <a:rPr lang="en-US" sz="1188" baseline="0" b="0" i="0" dirty="0" spc="109">
                <a:latin typeface="MicrosoftYaHei" pitchFamily="0" charset="1"/>
              </a:rPr>
              <a:t>理长</a:t>
            </a:r>
            <a:r>
              <a:rPr lang="en-US" sz="1188" baseline="0" b="0" i="0" dirty="0" spc="110">
                <a:latin typeface="MicrosoftYaHei" pitchFamily="0" charset="1"/>
              </a:rPr>
              <a:t>期</a:t>
            </a:r>
            <a:r>
              <a:rPr lang="en-US" sz="1188" baseline="0" b="0" i="0" dirty="0" spc="109">
                <a:latin typeface="MicrosoftYaHei" pitchFamily="0" charset="1"/>
              </a:rPr>
              <a:t>租赁</a:t>
            </a:r>
            <a:r>
              <a:rPr lang="en-US" sz="1188" baseline="0" b="0" i="0" dirty="0" spc="110">
                <a:latin typeface="MicrosoftYaHei" pitchFamily="0" charset="1"/>
              </a:rPr>
              <a:t>关</a:t>
            </a:r>
            <a:r>
              <a:rPr lang="en-US" sz="1188" baseline="0" b="0" i="0" dirty="0" spc="109">
                <a:latin typeface="MicrosoftYaHei" pitchFamily="0" charset="1"/>
              </a:rPr>
              <a:t>系，</a:t>
            </a:r>
            <a:r>
              <a:rPr lang="en-US" sz="1188" baseline="0" b="0" i="0" dirty="0" spc="110">
                <a:latin typeface="MicrosoftYaHei" pitchFamily="0" charset="1"/>
              </a:rPr>
              <a:t>项</a:t>
            </a:r>
            <a:r>
              <a:rPr lang="en-US" sz="1188" baseline="0" b="0" i="0" dirty="0" spc="109">
                <a:latin typeface="MicrosoftYaHei" pitchFamily="0" charset="1"/>
              </a:rPr>
              <a:t>目各个</a:t>
            </a:r>
            <a:r>
              <a:rPr lang="en-US" sz="1188" baseline="0" b="0" i="0" dirty="0" spc="110">
                <a:latin typeface="MicrosoftYaHei" pitchFamily="0" charset="1"/>
              </a:rPr>
              <a:t>步骤</a:t>
            </a:r>
            <a:r>
              <a:rPr lang="en-US" sz="1188" baseline="0" b="0" i="0" dirty="0" spc="109">
                <a:latin typeface="MicrosoftYaHei" pitchFamily="0" charset="1"/>
              </a:rPr>
              <a:t>公</a:t>
            </a:r>
            <a:r>
              <a:rPr lang="en-US" sz="1188" baseline="0" b="0" i="0" dirty="0" spc="110">
                <a:latin typeface="MicrosoftYaHei" pitchFamily="0" charset="1"/>
              </a:rPr>
              <a:t>开</a:t>
            </a:r>
            <a:r>
              <a:rPr lang="en-US" sz="1188" baseline="0" b="0" i="0" dirty="0" spc="109">
                <a:latin typeface="MicrosoftYaHei" pitchFamily="0" charset="1"/>
              </a:rPr>
              <a:t>透</a:t>
            </a:r>
            <a:r>
              <a:rPr lang="en-US" sz="1188" baseline="0" b="0" i="0" dirty="0" spc="110">
                <a:latin typeface="MicrosoftYaHei" pitchFamily="0" charset="1"/>
              </a:rPr>
              <a:t>明，</a:t>
            </a:r>
            <a:r>
              <a:rPr lang="en-US" sz="1188" baseline="0" b="0" i="0" dirty="0" spc="109">
                <a:latin typeface="MicrosoftYaHei" pitchFamily="0" charset="1"/>
              </a:rPr>
              <a:t>解</a:t>
            </a:r>
            <a:r>
              <a:rPr lang="en-US" sz="1188" baseline="0" b="0" i="0" dirty="0" spc="110">
                <a:latin typeface="MicrosoftYaHei" pitchFamily="0" charset="1"/>
              </a:rPr>
              <a:t>决了</a:t>
            </a:r>
            <a:r>
              <a:rPr lang="en-US" sz="1188" baseline="0" b="0" i="0" dirty="0" spc="109">
                <a:latin typeface="MicrosoftYaHei" pitchFamily="0" charset="1"/>
              </a:rPr>
              <a:t>管</a:t>
            </a:r>
            <a:r>
              <a:rPr lang="en-US" sz="1188" baseline="0" b="0" i="0" dirty="0" spc="110">
                <a:latin typeface="MicrosoftYaHei" pitchFamily="0" charset="1"/>
              </a:rPr>
              <a:t>理缺</a:t>
            </a:r>
            <a:r>
              <a:rPr lang="en-US" sz="1188" baseline="0" b="0" i="0" dirty="0" spc="109">
                <a:latin typeface="MicrosoftYaHei" pitchFamily="0" charset="1"/>
              </a:rPr>
              <a:t>失</a:t>
            </a:r>
            <a:r>
              <a:rPr lang="en-US" sz="1188" baseline="0" b="0" i="0" dirty="0" spc="110">
                <a:latin typeface="MicrosoftYaHei" pitchFamily="0" charset="1"/>
              </a:rPr>
              <a:t>的问</a:t>
            </a:r>
            <a:r>
              <a:rPr lang="en-US" sz="1188" baseline="0" b="0" i="0" dirty="0" spc="109">
                <a:latin typeface="MicrosoftYaHei" pitchFamily="0" charset="1"/>
              </a:rPr>
              <a:t>题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3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销</a:t>
            </a:r>
            <a:r>
              <a:rPr lang="en-US" sz="1188" baseline="0" b="0" i="0" dirty="0" spc="110">
                <a:latin typeface="MicrosoftYaHei" pitchFamily="0" charset="1"/>
              </a:rPr>
              <a:t>售</a:t>
            </a:r>
            <a:r>
              <a:rPr lang="en-US" sz="1188" baseline="0" b="0" i="0" dirty="0" spc="109">
                <a:latin typeface="MicrosoftYaHei" pitchFamily="0" charset="1"/>
              </a:rPr>
              <a:t>人</a:t>
            </a:r>
            <a:r>
              <a:rPr lang="en-US" sz="1188" baseline="0" b="0" i="0" dirty="0" spc="110">
                <a:latin typeface="MicrosoftYaHei" pitchFamily="0" charset="1"/>
              </a:rPr>
              <a:t>员</a:t>
            </a:r>
            <a:r>
              <a:rPr lang="en-US" sz="1188" baseline="0" b="0" i="0" dirty="0" spc="109">
                <a:latin typeface="MicrosoftYaHei" pitchFamily="0" charset="1"/>
              </a:rPr>
              <a:t>可利</a:t>
            </a:r>
            <a:r>
              <a:rPr lang="en-US" sz="1188" baseline="0" b="0" i="0" dirty="0" spc="100">
                <a:latin typeface="MicrosoftYaHei" pitchFamily="0" charset="1"/>
              </a:rPr>
              <a:t>用</a:t>
            </a:r>
            <a:r>
              <a:rPr lang="en-US" sz="1188" baseline="0" b="0" i="0" dirty="0" spc="104">
                <a:latin typeface="MicrosoftYaHei" pitchFamily="0" charset="1"/>
              </a:rPr>
              <a:t>C</a:t>
            </a:r>
            <a:r>
              <a:rPr lang="en-US" sz="1188" baseline="0" b="0" i="0" dirty="0" spc="123">
                <a:latin typeface="MicrosoftYaHei" pitchFamily="0" charset="1"/>
              </a:rPr>
              <a:t>R</a:t>
            </a:r>
            <a:r>
              <a:rPr lang="en-US" sz="1188" baseline="0" b="0" i="0" dirty="0" spc="100">
                <a:latin typeface="MicrosoftYaHei" pitchFamily="0" charset="1"/>
              </a:rPr>
              <a:t>M</a:t>
            </a:r>
            <a:r>
              <a:rPr lang="en-US" sz="1188" baseline="0" b="0" i="0" dirty="0" spc="108">
                <a:latin typeface="MicrosoftYaHei" pitchFamily="0" charset="1"/>
              </a:rPr>
              <a:t>管</a:t>
            </a:r>
            <a:r>
              <a:rPr lang="en-US" sz="1188" baseline="0" b="0" i="0" dirty="0" spc="107">
                <a:latin typeface="MicrosoftYaHei" pitchFamily="0" charset="1"/>
              </a:rPr>
              <a:t>理</a:t>
            </a:r>
            <a:r>
              <a:rPr lang="en-US" sz="1188" baseline="0" b="0" i="0" dirty="0" spc="108">
                <a:latin typeface="MicrosoftYaHei" pitchFamily="0" charset="1"/>
              </a:rPr>
              <a:t>来</a:t>
            </a:r>
            <a:r>
              <a:rPr lang="en-US" sz="1188" baseline="0" b="0" i="0" dirty="0" spc="107">
                <a:latin typeface="MicrosoftYaHei" pitchFamily="0" charset="1"/>
              </a:rPr>
              <a:t>维</a:t>
            </a:r>
            <a:r>
              <a:rPr lang="en-US" sz="1188" baseline="0" b="0" i="0" dirty="0" spc="108">
                <a:latin typeface="MicrosoftYaHei" pitchFamily="0" charset="1"/>
              </a:rPr>
              <a:t>系客</a:t>
            </a:r>
            <a:r>
              <a:rPr lang="en-US" sz="1188" baseline="0" b="0" i="0" dirty="0" spc="107">
                <a:latin typeface="MicrosoftYaHei" pitchFamily="0" charset="1"/>
              </a:rPr>
              <a:t>户，</a:t>
            </a:r>
            <a:r>
              <a:rPr lang="en-US" sz="1188" baseline="0" b="0" i="0" dirty="0" spc="108">
                <a:latin typeface="MicrosoftYaHei" pitchFamily="0" charset="1"/>
              </a:rPr>
              <a:t>提升</a:t>
            </a:r>
            <a:r>
              <a:rPr lang="en-US" sz="1188" baseline="0" b="0" i="0" dirty="0" spc="107">
                <a:latin typeface="MicrosoftYaHei" pitchFamily="0" charset="1"/>
              </a:rPr>
              <a:t>客户</a:t>
            </a:r>
            <a:r>
              <a:rPr lang="en-US" sz="1188" baseline="0" b="0" i="0" dirty="0" spc="108">
                <a:latin typeface="MicrosoftYaHei" pitchFamily="0" charset="1"/>
              </a:rPr>
              <a:t>满</a:t>
            </a:r>
            <a:r>
              <a:rPr lang="en-US" sz="1188" baseline="0" b="0" i="0" dirty="0" spc="107">
                <a:latin typeface="MicrosoftYaHei" pitchFamily="0" charset="1"/>
              </a:rPr>
              <a:t>意度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0"/>
              </a:lnSpc>
            </a:pPr>
            <a:r>
              <a:rPr lang="en-US" sz="1190" baseline="0" b="0" i="0" dirty="0" spc="735">
                <a:latin typeface="ArialMT" pitchFamily="0" charset="1"/>
              </a:rPr>
              <a:t>•</a:t>
            </a:r>
            <a:r>
              <a:rPr lang="en-US" sz="1190" baseline="0" b="0" i="0" dirty="0" spc="108">
                <a:latin typeface="MicrosoftYaHei" pitchFamily="0" charset="1"/>
              </a:rPr>
              <a:t>根</a:t>
            </a:r>
            <a:r>
              <a:rPr lang="en-US" sz="1190" baseline="0" b="0" i="0" dirty="0" spc="107">
                <a:latin typeface="MicrosoftYaHei" pitchFamily="0" charset="1"/>
              </a:rPr>
              <a:t>据</a:t>
            </a:r>
            <a:r>
              <a:rPr lang="en-US" sz="1190" baseline="0" b="0" i="0" dirty="0" spc="108">
                <a:latin typeface="MicrosoftYaHei" pitchFamily="0" charset="1"/>
              </a:rPr>
              <a:t>销售的</a:t>
            </a:r>
            <a:r>
              <a:rPr lang="en-US" sz="1190" baseline="0" b="0" i="0" dirty="0" spc="107">
                <a:latin typeface="MicrosoftYaHei" pitchFamily="0" charset="1"/>
              </a:rPr>
              <a:t>准</a:t>
            </a:r>
            <a:r>
              <a:rPr lang="en-US" sz="1190" baseline="0" b="0" i="0" dirty="0" spc="108">
                <a:latin typeface="MicrosoftYaHei" pitchFamily="0" charset="1"/>
              </a:rPr>
              <a:t>确</a:t>
            </a:r>
            <a:r>
              <a:rPr lang="en-US" sz="1190" baseline="0" b="0" i="0" dirty="0" spc="107">
                <a:latin typeface="MicrosoftYaHei" pitchFamily="0" charset="1"/>
              </a:rPr>
              <a:t>数</a:t>
            </a:r>
            <a:r>
              <a:rPr lang="en-US" sz="1190" baseline="0" b="0" i="0" dirty="0" spc="108">
                <a:latin typeface="MicrosoftYaHei" pitchFamily="0" charset="1"/>
              </a:rPr>
              <a:t>据</a:t>
            </a:r>
            <a:r>
              <a:rPr lang="en-US" sz="1190" baseline="0" b="0" i="0" dirty="0" spc="107">
                <a:latin typeface="MicrosoftYaHei" pitchFamily="0" charset="1"/>
              </a:rPr>
              <a:t>及</a:t>
            </a:r>
            <a:r>
              <a:rPr lang="en-US" sz="1190" baseline="0" b="0" i="0" dirty="0" spc="108">
                <a:latin typeface="MicrosoftYaHei" pitchFamily="0" charset="1"/>
              </a:rPr>
              <a:t>以</a:t>
            </a:r>
            <a:r>
              <a:rPr lang="en-US" sz="1190" baseline="0" b="0" i="0" dirty="0" spc="107">
                <a:latin typeface="MicrosoftYaHei" pitchFamily="0" charset="1"/>
              </a:rPr>
              <a:t>往</a:t>
            </a:r>
            <a:r>
              <a:rPr lang="en-US" sz="1190" baseline="0" b="0" i="0" dirty="0" spc="108">
                <a:latin typeface="MicrosoftYaHei" pitchFamily="0" charset="1"/>
              </a:rPr>
              <a:t>数</a:t>
            </a:r>
            <a:r>
              <a:rPr lang="en-US" sz="1190" baseline="0" b="0" i="0" dirty="0" spc="107">
                <a:latin typeface="MicrosoftYaHei" pitchFamily="0" charset="1"/>
              </a:rPr>
              <a:t>据</a:t>
            </a:r>
            <a:r>
              <a:rPr lang="en-US" sz="1190" baseline="0" b="0" i="0" dirty="0" spc="108">
                <a:latin typeface="MicrosoftYaHei" pitchFamily="0" charset="1"/>
              </a:rPr>
              <a:t>来</a:t>
            </a:r>
            <a:r>
              <a:rPr lang="en-US" sz="1190" baseline="0" b="0" i="0" dirty="0" spc="107">
                <a:latin typeface="MicrosoftYaHei" pitchFamily="0" charset="1"/>
              </a:rPr>
              <a:t>协</a:t>
            </a:r>
            <a:r>
              <a:rPr lang="en-US" sz="1190" baseline="0" b="0" i="0" dirty="0" spc="108">
                <a:latin typeface="MicrosoftYaHei" pitchFamily="0" charset="1"/>
              </a:rPr>
              <a:t>调</a:t>
            </a:r>
            <a:r>
              <a:rPr lang="en-US" sz="1190" baseline="0" b="0" i="0" dirty="0" spc="107">
                <a:latin typeface="MicrosoftYaHei" pitchFamily="0" charset="1"/>
              </a:rPr>
              <a:t>生产采</a:t>
            </a:r>
            <a:r>
              <a:rPr lang="en-US" sz="1190" baseline="0" b="0" i="0" dirty="0" spc="108">
                <a:latin typeface="MicrosoftYaHei" pitchFamily="0" charset="1"/>
              </a:rPr>
              <a:t>购关系</a:t>
            </a:r>
            <a:r>
              <a:rPr lang="en-US" sz="1190" baseline="0" b="0" i="0" dirty="0" spc="107">
                <a:latin typeface="MicrosoftYaHei" pitchFamily="0" charset="1"/>
              </a:rPr>
              <a:t>，</a:t>
            </a:r>
            <a:r>
              <a:rPr lang="en-US" sz="1190" baseline="0" b="0" i="0" dirty="0" spc="108">
                <a:latin typeface="MicrosoftYaHei" pitchFamily="0" charset="1"/>
              </a:rPr>
              <a:t>优化仓</a:t>
            </a:r>
            <a:r>
              <a:rPr lang="en-US" sz="1190" baseline="0" b="0" i="0" dirty="0" spc="107">
                <a:latin typeface="MicrosoftYaHei" pitchFamily="0" charset="1"/>
              </a:rPr>
              <a:t>储</a:t>
            </a:r>
            <a:r>
              <a:rPr lang="en-US" sz="1190" baseline="0" b="0" i="0" dirty="0" spc="108">
                <a:latin typeface="MicrosoftYaHei" pitchFamily="0" charset="1"/>
              </a:rPr>
              <a:t>，提</a:t>
            </a:r>
            <a:r>
              <a:rPr lang="en-US" sz="1190" baseline="0" b="0" i="0" dirty="0" spc="107">
                <a:latin typeface="MicrosoftYaHei" pitchFamily="0" charset="1"/>
              </a:rPr>
              <a:t>高</a:t>
            </a:r>
            <a:r>
              <a:rPr lang="en-US" sz="1190" baseline="0" b="0" i="0" dirty="0" spc="108">
                <a:latin typeface="MicrosoftYaHei" pitchFamily="0" charset="1"/>
              </a:rPr>
              <a:t>资源利</a:t>
            </a:r>
            <a:r>
              <a:rPr lang="en-US" sz="1190" baseline="0" b="0" i="0" dirty="0" spc="107">
                <a:latin typeface="MicrosoftYaHei" pitchFamily="0" charset="1"/>
              </a:rPr>
              <a:t>用</a:t>
            </a:r>
            <a:r>
              <a:rPr lang="en-US" sz="1190" baseline="0" b="0" i="0" dirty="0" spc="108">
                <a:latin typeface="MicrosoftYaHei" pitchFamily="0" charset="1"/>
              </a:rPr>
              <a:t>率</a:t>
            </a:r>
            <a:r>
              <a:rPr lang="en-US" sz="1190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1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快</a:t>
            </a:r>
            <a:r>
              <a:rPr lang="en-US" sz="1188" baseline="0" b="0" i="0" dirty="0" spc="110">
                <a:latin typeface="MicrosoftYaHei" pitchFamily="0" charset="1"/>
              </a:rPr>
              <a:t>速</a:t>
            </a:r>
            <a:r>
              <a:rPr lang="en-US" sz="1188" baseline="0" b="0" i="0" dirty="0" spc="109">
                <a:latin typeface="MicrosoftYaHei" pitchFamily="0" charset="1"/>
              </a:rPr>
              <a:t>准</a:t>
            </a:r>
            <a:r>
              <a:rPr lang="en-US" sz="1188" baseline="0" b="0" i="0" dirty="0" spc="110">
                <a:latin typeface="MicrosoftYaHei" pitchFamily="0" charset="1"/>
              </a:rPr>
              <a:t>确</a:t>
            </a:r>
            <a:r>
              <a:rPr lang="en-US" sz="1188" baseline="0" b="0" i="0" dirty="0" spc="109">
                <a:latin typeface="MicrosoftYaHei" pitchFamily="0" charset="1"/>
              </a:rPr>
              <a:t>摘取</a:t>
            </a:r>
            <a:r>
              <a:rPr lang="en-US" sz="1188" baseline="0" b="0" i="0" dirty="0" spc="110">
                <a:latin typeface="MicrosoftYaHei" pitchFamily="0" charset="1"/>
              </a:rPr>
              <a:t>智</a:t>
            </a:r>
            <a:r>
              <a:rPr lang="en-US" sz="1188" baseline="0" b="0" i="0" dirty="0" spc="109">
                <a:latin typeface="MicrosoftYaHei" pitchFamily="0" charset="1"/>
              </a:rPr>
              <a:t>能设</a:t>
            </a:r>
            <a:r>
              <a:rPr lang="en-US" sz="1188" baseline="0" b="0" i="0" dirty="0" spc="110">
                <a:latin typeface="MicrosoftYaHei" pitchFamily="0" charset="1"/>
              </a:rPr>
              <a:t>备</a:t>
            </a:r>
            <a:r>
              <a:rPr lang="en-US" sz="1188" baseline="0" b="0" i="0" dirty="0" spc="109">
                <a:latin typeface="MicrosoftYaHei" pitchFamily="0" charset="1"/>
              </a:rPr>
              <a:t>使用</a:t>
            </a:r>
            <a:r>
              <a:rPr lang="en-US" sz="1188" baseline="0" b="0" i="0" dirty="0" spc="110">
                <a:latin typeface="MicrosoftYaHei" pitchFamily="0" charset="1"/>
              </a:rPr>
              <a:t>数</a:t>
            </a:r>
            <a:r>
              <a:rPr lang="en-US" sz="1188" baseline="0" b="0" i="0" dirty="0" spc="109">
                <a:latin typeface="MicrosoftYaHei" pitchFamily="0" charset="1"/>
              </a:rPr>
              <a:t>据，</a:t>
            </a:r>
            <a:r>
              <a:rPr lang="en-US" sz="1188" baseline="0" b="0" i="0" dirty="0" spc="110">
                <a:latin typeface="MicrosoftYaHei" pitchFamily="0" charset="1"/>
              </a:rPr>
              <a:t>分</a:t>
            </a:r>
            <a:r>
              <a:rPr lang="en-US" sz="1188" baseline="0" b="0" i="0" dirty="0" spc="109">
                <a:latin typeface="MicrosoftYaHei" pitchFamily="0" charset="1"/>
              </a:rPr>
              <a:t>析市场</a:t>
            </a:r>
            <a:r>
              <a:rPr lang="en-US" sz="1188" baseline="0" b="0" i="0" dirty="0" spc="110">
                <a:latin typeface="MicrosoftYaHei" pitchFamily="0" charset="1"/>
              </a:rPr>
              <a:t>动向</a:t>
            </a:r>
            <a:r>
              <a:rPr lang="en-US" sz="1188" baseline="0" b="0" i="0" dirty="0" spc="109">
                <a:latin typeface="MicrosoftYaHei" pitchFamily="0" charset="1"/>
              </a:rPr>
              <a:t>，</a:t>
            </a:r>
            <a:r>
              <a:rPr lang="en-US" sz="1188" baseline="0" b="0" i="0" dirty="0" spc="110">
                <a:latin typeface="MicrosoftYaHei" pitchFamily="0" charset="1"/>
              </a:rPr>
              <a:t>辅</a:t>
            </a:r>
            <a:r>
              <a:rPr lang="en-US" sz="1188" baseline="0" b="0" i="0" dirty="0" spc="109">
                <a:latin typeface="MicrosoftYaHei" pitchFamily="0" charset="1"/>
              </a:rPr>
              <a:t>助</a:t>
            </a:r>
            <a:r>
              <a:rPr lang="en-US" sz="1188" baseline="0" b="0" i="0" dirty="0" spc="110">
                <a:latin typeface="MicrosoftYaHei" pitchFamily="0" charset="1"/>
              </a:rPr>
              <a:t>决策</a:t>
            </a:r>
            <a:r>
              <a:rPr lang="en-US" sz="1188" baseline="0" b="0" i="0" dirty="0" spc="109">
                <a:latin typeface="MicrosoftYaHei" pitchFamily="0" charset="1"/>
              </a:rPr>
              <a:t>新</a:t>
            </a:r>
            <a:r>
              <a:rPr lang="en-US" sz="1188" baseline="0" b="0" i="0" dirty="0" spc="110">
                <a:latin typeface="MicrosoftYaHei" pitchFamily="0" charset="1"/>
              </a:rPr>
              <a:t>产品</a:t>
            </a:r>
            <a:r>
              <a:rPr lang="en-US" sz="1188" baseline="0" b="0" i="0" dirty="0" spc="109">
                <a:latin typeface="MicrosoftYaHei" pitchFamily="0" charset="1"/>
              </a:rPr>
              <a:t>定</a:t>
            </a:r>
            <a:r>
              <a:rPr lang="en-US" sz="1188" baseline="0" b="0" i="0" dirty="0" spc="110">
                <a:latin typeface="MicrosoftYaHei" pitchFamily="0" charset="1"/>
              </a:rPr>
              <a:t>位</a:t>
            </a:r>
            <a:r>
              <a:rPr lang="en-US" sz="1188" baseline="0" b="0" i="0" dirty="0" spc="0">
                <a:latin typeface="MicrosoftYaHei" pitchFamily="0" charset="1"/>
              </a:rPr>
              <a:t>。</a:t>
            </a:r>
          </a:p>
        </p:txBody>
      </p:sp>
      <p:sp>
        <p:nvSpPr>
          <p:cNvPr id="117" name="Rectangle 117"/>
          <p:cNvSpPr/>
          <p:nvPr/>
        </p:nvSpPr>
        <p:spPr>
          <a:xfrm rot="0" flipH="0" flipV="0">
            <a:off x="504139" y="476713"/>
            <a:ext cx="6982638" cy="634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baseline="0" b="1" i="0" dirty="0" spc="0">
                <a:latin typeface="MicrosoftYaHei-Bold" pitchFamily="0" charset="1"/>
              </a:rPr>
              <a:t>借助</a:t>
            </a:r>
            <a:r>
              <a:rPr lang="en-US" sz="1800" baseline="0" b="1" i="0" dirty="0" spc="-12">
                <a:solidFill>
                  <a:srgbClr val="F0AB00"/>
                </a:solidFill>
                <a:latin typeface="Arial" pitchFamily="0" charset="1"/>
              </a:rPr>
              <a:t>S</a:t>
            </a:r>
            <a:r>
              <a:rPr lang="en-US" sz="1800" baseline="0" b="1" i="0" dirty="0" spc="-39">
                <a:solidFill>
                  <a:srgbClr val="F0AB00"/>
                </a:solidFill>
                <a:latin typeface="Arial" pitchFamily="0" charset="1"/>
              </a:rPr>
              <a:t>A</a:t>
            </a:r>
            <a:r>
              <a:rPr lang="en-US" sz="1800" baseline="0" b="1" i="0" dirty="0" spc="347">
                <a:solidFill>
                  <a:srgbClr val="F0AB00"/>
                </a:solidFill>
                <a:latin typeface="Arial" pitchFamily="0" charset="1"/>
              </a:rPr>
              <a:t>P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B</a:t>
            </a:r>
            <a:r>
              <a:rPr lang="en-US" sz="1800" baseline="0" b="1" i="0" dirty="0" spc="-19">
                <a:solidFill>
                  <a:srgbClr val="F0AB00"/>
                </a:solidFill>
                <a:latin typeface="Arial" pitchFamily="0" charset="1"/>
              </a:rPr>
              <a:t>u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si</a:t>
            </a:r>
            <a:r>
              <a:rPr lang="en-US" sz="1800" baseline="0" b="1" i="0" dirty="0" spc="-16">
                <a:solidFill>
                  <a:srgbClr val="F0AB00"/>
                </a:solidFill>
                <a:latin typeface="Arial" pitchFamily="0" charset="1"/>
              </a:rPr>
              <a:t>n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ess B</a:t>
            </a:r>
            <a:r>
              <a:rPr lang="en-US" sz="1800" baseline="0" b="1" i="0" dirty="0" spc="-32">
                <a:solidFill>
                  <a:srgbClr val="F0AB00"/>
                </a:solidFill>
                <a:latin typeface="Arial" pitchFamily="0" charset="1"/>
              </a:rPr>
              <a:t>y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Desig</a:t>
            </a:r>
            <a:r>
              <a:rPr lang="en-US" sz="1800" baseline="0" b="1" i="0" dirty="0" spc="-14">
                <a:solidFill>
                  <a:srgbClr val="F0AB00"/>
                </a:solidFill>
                <a:latin typeface="Arial" pitchFamily="0" charset="1"/>
              </a:rPr>
              <a:t>n</a:t>
            </a:r>
            <a:r>
              <a:rPr lang="en-US" sz="1800" baseline="0" b="1" i="0" dirty="0" spc="0">
                <a:solidFill>
                  <a:srgbClr val="F0AB00"/>
                </a:solidFill>
                <a:latin typeface="MicrosoftYaHei-Bold" pitchFamily="0" charset="1"/>
              </a:rPr>
              <a:t>，</a:t>
            </a:r>
            <a:r>
              <a:rPr lang="en-US" sz="1800" baseline="0" b="1" i="0" dirty="0" spc="0">
                <a:latin typeface="MicrosoftYaHei-Bold" pitchFamily="0" charset="1"/>
              </a:rPr>
              <a:t>中万恩实现了基于物联网的租赁业务</a:t>
            </a:r>
          </a:p>
          <a:p>
            <a:pPr marL="0">
              <a:lnSpc>
                <a:spcPts val="2162"/>
              </a:lnSpc>
            </a:pPr>
            <a:r>
              <a:rPr lang="en-US" sz="1800" baseline="0" b="1" i="0" dirty="0" spc="0">
                <a:latin typeface="MicrosoftYaHei-Bold" pitchFamily="0" charset="1"/>
              </a:rPr>
              <a:t>管理，实时准确地对智能设备的数据进行抓取，实现可靠的市场分析</a:t>
            </a:r>
          </a:p>
        </p:txBody>
      </p:sp>
      <p:sp>
        <p:nvSpPr>
          <p:cNvPr id="118" name="Rectangle 118"/>
          <p:cNvSpPr/>
          <p:nvPr/>
        </p:nvSpPr>
        <p:spPr>
          <a:xfrm rot="0" flipH="0" flipV="0">
            <a:off x="8123808" y="1183315"/>
            <a:ext cx="3851071" cy="11973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105">
                <a:latin typeface="MicrosoftYaHei" pitchFamily="0" charset="1"/>
              </a:rPr>
              <a:t>“</a:t>
            </a:r>
            <a:r>
              <a:rPr lang="en-US" sz="1190" baseline="0" b="0" i="0" dirty="0" spc="0">
                <a:latin typeface="MicrosoftYaHei" pitchFamily="0" charset="1"/>
              </a:rPr>
              <a:t>2015</a:t>
            </a:r>
            <a:r>
              <a:rPr lang="en-US" sz="1190" baseline="0" b="0" i="0" dirty="0" spc="106">
                <a:latin typeface="MicrosoftYaHei" pitchFamily="0" charset="1"/>
              </a:rPr>
              <a:t>年</a:t>
            </a:r>
            <a:r>
              <a:rPr lang="en-US" sz="1190" baseline="0" b="0" i="0" dirty="0" spc="108">
                <a:latin typeface="MicrosoftYaHei" pitchFamily="0" charset="1"/>
              </a:rPr>
              <a:t>与</a:t>
            </a:r>
            <a:r>
              <a:rPr lang="en-US" sz="1190" baseline="0" b="0" i="0" dirty="0" spc="0">
                <a:latin typeface="MicrosoftYaHei" pitchFamily="0" charset="1"/>
              </a:rPr>
              <a:t>AVA</a:t>
            </a:r>
            <a:r>
              <a:rPr lang="en-US" sz="1190" baseline="0" b="0" i="0" dirty="0" spc="106">
                <a:latin typeface="MicrosoftYaHei" pitchFamily="0" charset="1"/>
              </a:rPr>
              <a:t>合</a:t>
            </a:r>
            <a:r>
              <a:rPr lang="en-US" sz="1190" baseline="0" b="0" i="0" dirty="0" spc="105">
                <a:latin typeface="MicrosoftYaHei" pitchFamily="0" charset="1"/>
              </a:rPr>
              <a:t>作以</a:t>
            </a:r>
            <a:r>
              <a:rPr lang="en-US" sz="1190" baseline="0" b="0" i="0" dirty="0" spc="106">
                <a:latin typeface="MicrosoftYaHei" pitchFamily="0" charset="1"/>
              </a:rPr>
              <a:t>来，</a:t>
            </a:r>
            <a:r>
              <a:rPr lang="en-US" sz="1190" baseline="0" b="0" i="0" dirty="0" spc="105">
                <a:latin typeface="MicrosoftYaHei" pitchFamily="0" charset="1"/>
              </a:rPr>
              <a:t>我</a:t>
            </a:r>
            <a:r>
              <a:rPr lang="en-US" sz="1190" baseline="0" b="0" i="0" dirty="0" spc="106">
                <a:latin typeface="MicrosoftYaHei" pitchFamily="0" charset="1"/>
              </a:rPr>
              <a:t>们受</a:t>
            </a:r>
            <a:r>
              <a:rPr lang="en-US" sz="1190" baseline="0" b="0" i="0" dirty="0" spc="105">
                <a:latin typeface="MicrosoftYaHei" pitchFamily="0" charset="1"/>
              </a:rPr>
              <a:t>益</a:t>
            </a:r>
            <a:r>
              <a:rPr lang="en-US" sz="1190" baseline="0" b="0" i="0" dirty="0" spc="106">
                <a:latin typeface="MicrosoftYaHei" pitchFamily="0" charset="1"/>
              </a:rPr>
              <a:t>于数字</a:t>
            </a:r>
            <a:r>
              <a:rPr lang="en-US" sz="1190" baseline="0" b="0" i="0" dirty="0" spc="105">
                <a:latin typeface="MicrosoftYaHei" pitchFamily="0" charset="1"/>
              </a:rPr>
              <a:t>化</a:t>
            </a:r>
            <a:r>
              <a:rPr lang="en-US" sz="1190" baseline="0" b="0" i="0" dirty="0" spc="106">
                <a:latin typeface="MicrosoftYaHei" pitchFamily="0" charset="1"/>
              </a:rPr>
              <a:t>产品</a:t>
            </a:r>
            <a:r>
              <a:rPr lang="en-US" sz="1190" baseline="0" b="0" i="0" dirty="0" spc="0">
                <a:latin typeface="MicrosoftYaHei" pitchFamily="0" charset="1"/>
              </a:rPr>
              <a:t>带</a:t>
            </a:r>
          </a:p>
          <a:p>
            <a:pPr marL="0">
              <a:lnSpc>
                <a:spcPts val="1441"/>
              </a:lnSpc>
            </a:pPr>
            <a:r>
              <a:rPr lang="en-US" sz="1188" baseline="0" b="0" i="0" dirty="0" spc="107">
                <a:latin typeface="MicrosoftYaHei" pitchFamily="0" charset="1"/>
              </a:rPr>
              <a:t>来的</a:t>
            </a:r>
            <a:r>
              <a:rPr lang="en-US" sz="1188" baseline="0" b="0" i="0" dirty="0" spc="108">
                <a:latin typeface="MicrosoftYaHei" pitchFamily="0" charset="1"/>
              </a:rPr>
              <a:t>直</a:t>
            </a:r>
            <a:r>
              <a:rPr lang="en-US" sz="1188" baseline="0" b="0" i="0" dirty="0" spc="107">
                <a:latin typeface="MicrosoftYaHei" pitchFamily="0" charset="1"/>
              </a:rPr>
              <a:t>接</a:t>
            </a:r>
            <a:r>
              <a:rPr lang="en-US" sz="1188" baseline="0" b="0" i="0" dirty="0" spc="108">
                <a:latin typeface="MicrosoftYaHei" pitchFamily="0" charset="1"/>
              </a:rPr>
              <a:t>管</a:t>
            </a:r>
            <a:r>
              <a:rPr lang="en-US" sz="1188" baseline="0" b="0" i="0" dirty="0" spc="107">
                <a:latin typeface="MicrosoftYaHei" pitchFamily="0" charset="1"/>
              </a:rPr>
              <a:t>理效果和</a:t>
            </a:r>
            <a:r>
              <a:rPr lang="en-US" sz="1188" baseline="0" b="0" i="0" dirty="0" spc="108">
                <a:latin typeface="MicrosoftYaHei" pitchFamily="0" charset="1"/>
              </a:rPr>
              <a:t>间</a:t>
            </a:r>
            <a:r>
              <a:rPr lang="en-US" sz="1188" baseline="0" b="0" i="0" dirty="0" spc="107">
                <a:latin typeface="MicrosoftYaHei" pitchFamily="0" charset="1"/>
              </a:rPr>
              <a:t>接</a:t>
            </a:r>
            <a:r>
              <a:rPr lang="en-US" sz="1188" baseline="0" b="0" i="0" dirty="0" spc="108">
                <a:latin typeface="MicrosoftYaHei" pitchFamily="0" charset="1"/>
              </a:rPr>
              <a:t>收</a:t>
            </a:r>
            <a:r>
              <a:rPr lang="en-US" sz="1188" baseline="0" b="0" i="0" dirty="0" spc="107">
                <a:latin typeface="MicrosoftYaHei" pitchFamily="0" charset="1"/>
              </a:rPr>
              <a:t>益</a:t>
            </a:r>
            <a:r>
              <a:rPr lang="en-US" sz="1188" baseline="0" b="0" i="0" dirty="0" spc="108">
                <a:latin typeface="MicrosoftYaHei" pitchFamily="0" charset="1"/>
              </a:rPr>
              <a:t>。我</a:t>
            </a:r>
            <a:r>
              <a:rPr lang="en-US" sz="1188" baseline="0" b="0" i="0" dirty="0" spc="107">
                <a:latin typeface="MicrosoftYaHei" pitchFamily="0" charset="1"/>
              </a:rPr>
              <a:t>们</a:t>
            </a:r>
            <a:r>
              <a:rPr lang="en-US" sz="1188" baseline="0" b="0" i="0" dirty="0" spc="108">
                <a:latin typeface="MicrosoftYaHei" pitchFamily="0" charset="1"/>
              </a:rPr>
              <a:t>生</a:t>
            </a:r>
            <a:r>
              <a:rPr lang="en-US" sz="1188" baseline="0" b="0" i="0" dirty="0" spc="107">
                <a:latin typeface="MicrosoftYaHei" pitchFamily="0" charset="1"/>
              </a:rPr>
              <a:t>产</a:t>
            </a:r>
            <a:r>
              <a:rPr lang="en-US" sz="1188" baseline="0" b="0" i="0" dirty="0" spc="108">
                <a:latin typeface="MicrosoftYaHei" pitchFamily="0" charset="1"/>
              </a:rPr>
              <a:t>的智</a:t>
            </a:r>
            <a:r>
              <a:rPr lang="en-US" sz="1188" baseline="0" b="0" i="0" dirty="0" spc="107">
                <a:latin typeface="MicrosoftYaHei" pitchFamily="0" charset="1"/>
              </a:rPr>
              <a:t>慧产</a:t>
            </a:r>
            <a:r>
              <a:rPr lang="en-US" sz="1188" baseline="0" b="0" i="0" dirty="0" spc="0">
                <a:latin typeface="MicrosoftYaHei" pitchFamily="0" charset="1"/>
              </a:rPr>
              <a:t>品</a:t>
            </a:r>
          </a:p>
          <a:p>
            <a:pPr marL="0">
              <a:lnSpc>
                <a:spcPts val="1439"/>
              </a:lnSpc>
            </a:pPr>
            <a:r>
              <a:rPr lang="en-US" sz="1188" baseline="0" b="0" i="0" dirty="0" spc="107">
                <a:latin typeface="MicrosoftYaHei" pitchFamily="0" charset="1"/>
              </a:rPr>
              <a:t>能</a:t>
            </a:r>
            <a:r>
              <a:rPr lang="en-US" sz="1188" baseline="0" b="0" i="0" dirty="0" spc="108">
                <a:latin typeface="MicrosoftYaHei" pitchFamily="0" charset="1"/>
              </a:rPr>
              <a:t>与</a:t>
            </a:r>
            <a:r>
              <a:rPr lang="en-US" sz="1188" baseline="0" b="0" i="0" dirty="0" spc="105">
                <a:latin typeface="MicrosoftYaHei" pitchFamily="0" charset="1"/>
              </a:rPr>
              <a:t>S</a:t>
            </a:r>
            <a:r>
              <a:rPr lang="en-US" sz="1188" baseline="0" b="0" i="0" dirty="0" spc="0">
                <a:latin typeface="MicrosoftYaHei" pitchFamily="0" charset="1"/>
              </a:rPr>
              <a:t>AP</a:t>
            </a:r>
            <a:r>
              <a:rPr lang="en-US" sz="1188" baseline="0" b="0" i="0" dirty="0" spc="115">
                <a:latin typeface="MicrosoftYaHei" pitchFamily="0" charset="1"/>
              </a:rPr>
              <a:t> </a:t>
            </a:r>
            <a:r>
              <a:rPr lang="en-US" sz="1188" baseline="0" b="0" i="0" dirty="0" spc="119">
                <a:latin typeface="MicrosoftYaHei" pitchFamily="0" charset="1"/>
              </a:rPr>
              <a:t>®</a:t>
            </a:r>
            <a:r>
              <a:rPr lang="en-US" sz="1188" baseline="0" b="0" i="0" dirty="0" spc="0">
                <a:latin typeface="MicrosoftYaHei" pitchFamily="0" charset="1"/>
              </a:rPr>
              <a:t> </a:t>
            </a:r>
            <a:r>
              <a:rPr lang="en-US" sz="1188" baseline="0" b="0" i="0" dirty="0" spc="117">
                <a:latin typeface="MicrosoftYaHei" pitchFamily="0" charset="1"/>
              </a:rPr>
              <a:t>B</a:t>
            </a:r>
            <a:r>
              <a:rPr lang="en-US" sz="1188" baseline="0" b="0" i="0" dirty="0" spc="0">
                <a:latin typeface="MicrosoftYaHei" pitchFamily="0" charset="1"/>
              </a:rPr>
              <a:t>us</a:t>
            </a:r>
            <a:r>
              <a:rPr lang="en-US" sz="1188" baseline="0" b="0" i="0" dirty="0" spc="115">
                <a:latin typeface="MicrosoftYaHei" pitchFamily="0" charset="1"/>
              </a:rPr>
              <a:t>i</a:t>
            </a:r>
            <a:r>
              <a:rPr lang="en-US" sz="1188" baseline="0" b="0" i="0" dirty="0" spc="0">
                <a:latin typeface="MicrosoftYaHei" pitchFamily="0" charset="1"/>
              </a:rPr>
              <a:t>n</a:t>
            </a:r>
            <a:r>
              <a:rPr lang="en-US" sz="1188" baseline="0" b="0" i="0" dirty="0" spc="117">
                <a:latin typeface="MicrosoftYaHei" pitchFamily="0" charset="1"/>
              </a:rPr>
              <a:t>e</a:t>
            </a:r>
            <a:r>
              <a:rPr lang="en-US" sz="1188" baseline="0" b="0" i="0" dirty="0" spc="0">
                <a:latin typeface="MicrosoftYaHei" pitchFamily="0" charset="1"/>
              </a:rPr>
              <a:t>ss</a:t>
            </a:r>
            <a:r>
              <a:rPr lang="en-US" sz="1188" baseline="0" b="0" i="0" dirty="0" spc="137">
                <a:latin typeface="MicrosoftYaHei" pitchFamily="0" charset="1"/>
              </a:rPr>
              <a:t> </a:t>
            </a:r>
            <a:r>
              <a:rPr lang="en-US" sz="1188" baseline="0" b="0" i="0" dirty="0" spc="117">
                <a:latin typeface="MicrosoftYaHei" pitchFamily="0" charset="1"/>
              </a:rPr>
              <a:t>B</a:t>
            </a:r>
            <a:r>
              <a:rPr lang="en-US" sz="1188" baseline="0" b="0" i="0" dirty="0" spc="0">
                <a:latin typeface="MicrosoftYaHei" pitchFamily="0" charset="1"/>
              </a:rPr>
              <a:t>y</a:t>
            </a:r>
            <a:r>
              <a:rPr lang="en-US" sz="1188" baseline="0" b="0" i="0" dirty="0" spc="100">
                <a:latin typeface="MicrosoftYaHei" pitchFamily="0" charset="1"/>
              </a:rPr>
              <a:t>D</a:t>
            </a:r>
            <a:r>
              <a:rPr lang="en-US" sz="1188" baseline="0" b="0" i="0" dirty="0" spc="117">
                <a:latin typeface="MicrosoftYaHei" pitchFamily="0" charset="1"/>
              </a:rPr>
              <a:t>e</a:t>
            </a:r>
            <a:r>
              <a:rPr lang="en-US" sz="1188" baseline="0" b="0" i="0" dirty="0" spc="0">
                <a:latin typeface="MicrosoftYaHei" pitchFamily="0" charset="1"/>
              </a:rPr>
              <a:t>s</a:t>
            </a:r>
            <a:r>
              <a:rPr lang="en-US" sz="1188" baseline="0" b="0" i="0" dirty="0" spc="115">
                <a:latin typeface="MicrosoftYaHei" pitchFamily="0" charset="1"/>
              </a:rPr>
              <a:t>i</a:t>
            </a:r>
            <a:r>
              <a:rPr lang="en-US" sz="1188" baseline="0" b="0" i="0" dirty="0" spc="102">
                <a:latin typeface="MicrosoftYaHei" pitchFamily="0" charset="1"/>
              </a:rPr>
              <a:t>g</a:t>
            </a:r>
            <a:r>
              <a:rPr lang="en-US" sz="1188" baseline="0" b="0" i="0" dirty="0" spc="107">
                <a:latin typeface="MicrosoftYaHei" pitchFamily="0" charset="1"/>
              </a:rPr>
              <a:t>n</a:t>
            </a:r>
            <a:r>
              <a:rPr lang="en-US" sz="1188" baseline="0" b="0" i="0" dirty="0" spc="108">
                <a:latin typeface="MicrosoftYaHei" pitchFamily="0" charset="1"/>
              </a:rPr>
              <a:t>集</a:t>
            </a:r>
            <a:r>
              <a:rPr lang="en-US" sz="1188" baseline="0" b="0" i="0" dirty="0" spc="107">
                <a:latin typeface="MicrosoftYaHei" pitchFamily="0" charset="1"/>
              </a:rPr>
              <a:t>成</a:t>
            </a:r>
            <a:r>
              <a:rPr lang="en-US" sz="1188" baseline="0" b="0" i="0" dirty="0" spc="108">
                <a:latin typeface="MicrosoftYaHei" pitchFamily="0" charset="1"/>
              </a:rPr>
              <a:t>对</a:t>
            </a:r>
            <a:r>
              <a:rPr lang="en-US" sz="1188" baseline="0" b="0" i="0" dirty="0" spc="107">
                <a:latin typeface="MicrosoftYaHei" pitchFamily="0" charset="1"/>
              </a:rPr>
              <a:t>接</a:t>
            </a:r>
            <a:r>
              <a:rPr lang="en-US" sz="1188" baseline="0" b="0" i="0" dirty="0" spc="111">
                <a:latin typeface="MicrosoftYaHei" pitchFamily="0" charset="1"/>
              </a:rPr>
              <a:t>，</a:t>
            </a:r>
            <a:r>
              <a:rPr lang="en-US" sz="1188" baseline="0" b="0" i="0" dirty="0" spc="107">
                <a:solidFill>
                  <a:srgbClr val="F0AB00"/>
                </a:solidFill>
                <a:latin typeface="MicrosoftYaHei" pitchFamily="0" charset="1"/>
              </a:rPr>
              <a:t>让</a:t>
            </a:r>
            <a:r>
              <a:rPr lang="en-US" sz="1188" baseline="0" b="0" i="0" dirty="0" spc="108">
                <a:solidFill>
                  <a:srgbClr val="F0AB00"/>
                </a:solidFill>
                <a:latin typeface="MicrosoftYaHei" pitchFamily="0" charset="1"/>
              </a:rPr>
              <a:t>智</a:t>
            </a:r>
            <a:r>
              <a:rPr lang="en-US" sz="1188" baseline="0" b="0" i="0" dirty="0" spc="0">
                <a:solidFill>
                  <a:srgbClr val="F0AB00"/>
                </a:solidFill>
                <a:latin typeface="MicrosoftYaHei" pitchFamily="0" charset="1"/>
              </a:rPr>
              <a:t>慧</a:t>
            </a:r>
          </a:p>
          <a:p>
            <a:pPr marL="0">
              <a:lnSpc>
                <a:spcPts val="1440"/>
              </a:lnSpc>
            </a:pPr>
            <a:r>
              <a:rPr lang="en-US" sz="1190" baseline="0" b="0" i="0" dirty="0" spc="106">
                <a:solidFill>
                  <a:srgbClr val="F0AB00"/>
                </a:solidFill>
                <a:latin typeface="MicrosoftYaHei" pitchFamily="0" charset="1"/>
              </a:rPr>
              <a:t>产品全面</a:t>
            </a:r>
            <a:r>
              <a:rPr lang="en-US" sz="1190" baseline="0" b="0" i="0" dirty="0" spc="105">
                <a:solidFill>
                  <a:srgbClr val="F0AB00"/>
                </a:solidFill>
                <a:latin typeface="MicrosoftYaHei" pitchFamily="0" charset="1"/>
              </a:rPr>
              <a:t>发</a:t>
            </a:r>
            <a:r>
              <a:rPr lang="en-US" sz="1190" baseline="0" b="0" i="0" dirty="0" spc="106">
                <a:solidFill>
                  <a:srgbClr val="F0AB00"/>
                </a:solidFill>
                <a:latin typeface="MicrosoftYaHei" pitchFamily="0" charset="1"/>
              </a:rPr>
              <a:t>挥</a:t>
            </a:r>
            <a:r>
              <a:rPr lang="en-US" sz="1190" baseline="0" b="0" i="0" dirty="0" spc="105">
                <a:solidFill>
                  <a:srgbClr val="F0AB00"/>
                </a:solidFill>
                <a:latin typeface="MicrosoftYaHei" pitchFamily="0" charset="1"/>
              </a:rPr>
              <a:t>优</a:t>
            </a:r>
            <a:r>
              <a:rPr lang="en-US" sz="1190" baseline="0" b="0" i="0" dirty="0" spc="106">
                <a:solidFill>
                  <a:srgbClr val="F0AB00"/>
                </a:solidFill>
                <a:latin typeface="MicrosoftYaHei" pitchFamily="0" charset="1"/>
              </a:rPr>
              <a:t>势</a:t>
            </a:r>
            <a:r>
              <a:rPr lang="en-US" sz="1190" baseline="0" b="0" i="0" dirty="0" spc="105">
                <a:solidFill>
                  <a:srgbClr val="F0AB00"/>
                </a:solidFill>
                <a:latin typeface="MicrosoftYaHei" pitchFamily="0" charset="1"/>
              </a:rPr>
              <a:t>，是</a:t>
            </a:r>
            <a:r>
              <a:rPr lang="en-US" sz="1190" baseline="0" b="0" i="0" dirty="0" spc="106">
                <a:solidFill>
                  <a:srgbClr val="F0AB00"/>
                </a:solidFill>
                <a:latin typeface="MicrosoftYaHei" pitchFamily="0" charset="1"/>
              </a:rPr>
              <a:t>中万</a:t>
            </a:r>
            <a:r>
              <a:rPr lang="en-US" sz="1190" baseline="0" b="0" i="0" dirty="0" spc="105">
                <a:solidFill>
                  <a:srgbClr val="F0AB00"/>
                </a:solidFill>
                <a:latin typeface="MicrosoftYaHei" pitchFamily="0" charset="1"/>
              </a:rPr>
              <a:t>恩</a:t>
            </a:r>
            <a:r>
              <a:rPr lang="en-US" sz="1190" baseline="0" b="0" i="0" dirty="0" spc="106">
                <a:solidFill>
                  <a:srgbClr val="F0AB00"/>
                </a:solidFill>
                <a:latin typeface="MicrosoftYaHei" pitchFamily="0" charset="1"/>
              </a:rPr>
              <a:t>快速应</a:t>
            </a:r>
            <a:r>
              <a:rPr lang="en-US" sz="1190" baseline="0" b="0" i="0" dirty="0" spc="105">
                <a:solidFill>
                  <a:srgbClr val="F0AB00"/>
                </a:solidFill>
                <a:latin typeface="MicrosoftYaHei" pitchFamily="0" charset="1"/>
              </a:rPr>
              <a:t>对</a:t>
            </a:r>
            <a:r>
              <a:rPr lang="en-US" sz="1190" baseline="0" b="0" i="0" dirty="0" spc="106">
                <a:solidFill>
                  <a:srgbClr val="F0AB00"/>
                </a:solidFill>
                <a:latin typeface="MicrosoftYaHei" pitchFamily="0" charset="1"/>
              </a:rPr>
              <a:t>市场</a:t>
            </a:r>
            <a:r>
              <a:rPr lang="en-US" sz="1190" baseline="0" b="0" i="0" dirty="0" spc="105">
                <a:solidFill>
                  <a:srgbClr val="F0AB00"/>
                </a:solidFill>
                <a:latin typeface="MicrosoftYaHei" pitchFamily="0" charset="1"/>
              </a:rPr>
              <a:t>变</a:t>
            </a:r>
            <a:r>
              <a:rPr lang="en-US" sz="1190" baseline="0" b="0" i="0" dirty="0" spc="106">
                <a:solidFill>
                  <a:srgbClr val="F0AB00"/>
                </a:solidFill>
                <a:latin typeface="MicrosoftYaHei" pitchFamily="0" charset="1"/>
              </a:rPr>
              <a:t>化</a:t>
            </a:r>
            <a:r>
              <a:rPr lang="en-US" sz="1190" baseline="0" b="0" i="0" dirty="0" spc="105">
                <a:solidFill>
                  <a:srgbClr val="F0AB00"/>
                </a:solidFill>
                <a:latin typeface="MicrosoftYaHei" pitchFamily="0" charset="1"/>
              </a:rPr>
              <a:t>，</a:t>
            </a:r>
            <a:r>
              <a:rPr lang="en-US" sz="1190" baseline="0" b="0" i="0" dirty="0" spc="0">
                <a:solidFill>
                  <a:srgbClr val="F0AB00"/>
                </a:solidFill>
                <a:latin typeface="MicrosoftYaHei" pitchFamily="0" charset="1"/>
              </a:rPr>
              <a:t>不</a:t>
            </a:r>
          </a:p>
          <a:p>
            <a:pPr marL="0">
              <a:lnSpc>
                <a:spcPts val="1442"/>
              </a:lnSpc>
            </a:pPr>
            <a:r>
              <a:rPr lang="en-US" sz="1188" baseline="0" b="0" i="0" dirty="0" spc="107">
                <a:solidFill>
                  <a:srgbClr val="F0AB00"/>
                </a:solidFill>
                <a:latin typeface="MicrosoftYaHei" pitchFamily="0" charset="1"/>
              </a:rPr>
              <a:t>断推</a:t>
            </a:r>
            <a:r>
              <a:rPr lang="en-US" sz="1188" baseline="0" b="0" i="0" dirty="0" spc="108">
                <a:solidFill>
                  <a:srgbClr val="F0AB00"/>
                </a:solidFill>
                <a:latin typeface="MicrosoftYaHei" pitchFamily="0" charset="1"/>
              </a:rPr>
              <a:t>陈</a:t>
            </a:r>
            <a:r>
              <a:rPr lang="en-US" sz="1188" baseline="0" b="0" i="0" dirty="0" spc="107">
                <a:solidFill>
                  <a:srgbClr val="F0AB00"/>
                </a:solidFill>
                <a:latin typeface="MicrosoftYaHei" pitchFamily="0" charset="1"/>
              </a:rPr>
              <a:t>出</a:t>
            </a:r>
            <a:r>
              <a:rPr lang="en-US" sz="1188" baseline="0" b="0" i="0" dirty="0" spc="108">
                <a:solidFill>
                  <a:srgbClr val="F0AB00"/>
                </a:solidFill>
                <a:latin typeface="MicrosoftYaHei" pitchFamily="0" charset="1"/>
              </a:rPr>
              <a:t>新</a:t>
            </a:r>
            <a:r>
              <a:rPr lang="en-US" sz="1188" baseline="0" b="0" i="0" dirty="0" spc="107">
                <a:solidFill>
                  <a:srgbClr val="F0AB00"/>
                </a:solidFill>
                <a:latin typeface="MicrosoftYaHei" pitchFamily="0" charset="1"/>
              </a:rPr>
              <a:t>的必要条</a:t>
            </a:r>
            <a:r>
              <a:rPr lang="en-US" sz="1188" baseline="0" b="0" i="0" dirty="0" spc="113">
                <a:solidFill>
                  <a:srgbClr val="F0AB00"/>
                </a:solidFill>
                <a:latin typeface="MicrosoftYaHei" pitchFamily="0" charset="1"/>
              </a:rPr>
              <a:t>件</a:t>
            </a:r>
            <a:r>
              <a:rPr lang="en-US" sz="1188" baseline="0" b="0" i="0" dirty="0" spc="108">
                <a:latin typeface="MicrosoftYaHei" pitchFamily="0" charset="1"/>
              </a:rPr>
              <a:t>。</a:t>
            </a:r>
            <a:r>
              <a:rPr lang="en-US" sz="1188" baseline="0" b="0" i="0" dirty="0" spc="0">
                <a:latin typeface="MicrosoftYaHei" pitchFamily="0" charset="1"/>
              </a:rPr>
              <a:t>”</a:t>
            </a:r>
          </a:p>
          <a:p>
            <a:pPr marL="0">
              <a:lnSpc>
                <a:spcPts val="1791"/>
              </a:lnSpc>
            </a:pPr>
            <a:r>
              <a:rPr lang="en-US" sz="1010" baseline="0" b="0" i="0" dirty="0" spc="105">
                <a:latin typeface="MicrosoftYaHei" pitchFamily="0" charset="1"/>
              </a:rPr>
              <a:t>侯兰</a:t>
            </a:r>
            <a:r>
              <a:rPr lang="en-US" sz="1010" baseline="0" b="0" i="0" dirty="0" spc="106">
                <a:latin typeface="MicrosoftYaHei" pitchFamily="0" charset="1"/>
              </a:rPr>
              <a:t>云</a:t>
            </a:r>
            <a:r>
              <a:rPr lang="en-US" sz="1010" baseline="0" b="0" i="0" dirty="0" spc="105">
                <a:latin typeface="MicrosoftYaHei" pitchFamily="0" charset="1"/>
              </a:rPr>
              <a:t>，</a:t>
            </a:r>
            <a:r>
              <a:rPr lang="en-US" sz="1010" baseline="0" b="0" i="0" dirty="0" spc="106">
                <a:latin typeface="MicrosoftYaHei" pitchFamily="0" charset="1"/>
              </a:rPr>
              <a:t>财务总</a:t>
            </a:r>
            <a:r>
              <a:rPr lang="en-US" sz="1010" baseline="0" b="0" i="0" dirty="0" spc="0">
                <a:latin typeface="MicrosoftYaHei" pitchFamily="0" charset="1"/>
              </a:rPr>
              <a:t>监</a:t>
            </a:r>
            <a:r>
              <a:rPr lang="en-US" sz="1010" baseline="0" b="0" i="0" dirty="0" spc="106">
                <a:latin typeface="MicrosoftYaHei" pitchFamily="0" charset="1"/>
              </a:rPr>
              <a:t>，</a:t>
            </a:r>
            <a:r>
              <a:rPr lang="en-US" sz="1010" baseline="0" b="0" i="0" dirty="0" spc="105">
                <a:latin typeface="MicrosoftYaHei" pitchFamily="0" charset="1"/>
              </a:rPr>
              <a:t>中</a:t>
            </a:r>
            <a:r>
              <a:rPr lang="en-US" sz="1010" baseline="0" b="0" i="0" dirty="0" spc="0">
                <a:latin typeface="MicrosoftYaHei" pitchFamily="0" charset="1"/>
              </a:rPr>
              <a:t>万</a:t>
            </a:r>
            <a:r>
              <a:rPr lang="en-US" sz="1010" baseline="0" b="0" i="0" dirty="0" spc="105">
                <a:latin typeface="MicrosoftYaHei" pitchFamily="0" charset="1"/>
              </a:rPr>
              <a:t>恩</a:t>
            </a:r>
            <a:r>
              <a:rPr lang="en-US" sz="1010" baseline="0" b="0" i="0" dirty="0" spc="0">
                <a:latin typeface="MicrosoftYaHei" pitchFamily="0" charset="1"/>
              </a:rPr>
              <a:t>科</a:t>
            </a:r>
            <a:r>
              <a:rPr lang="en-US" sz="1010" baseline="0" b="0" i="0" dirty="0" spc="106">
                <a:latin typeface="MicrosoftYaHei" pitchFamily="0" charset="1"/>
              </a:rPr>
              <a:t>技</a:t>
            </a:r>
            <a:r>
              <a:rPr lang="en-US" sz="1010" baseline="0" b="0" i="0" dirty="0" spc="0">
                <a:latin typeface="MicrosoftYaHei" pitchFamily="0" charset="1"/>
              </a:rPr>
              <a:t>有</a:t>
            </a:r>
            <a:r>
              <a:rPr lang="en-US" sz="1010" baseline="0" b="0" i="0" dirty="0" spc="106">
                <a:latin typeface="MicrosoftYaHei" pitchFamily="0" charset="1"/>
              </a:rPr>
              <a:t>限</a:t>
            </a:r>
            <a:r>
              <a:rPr lang="en-US" sz="1010" baseline="0" b="0" i="0" dirty="0" spc="0">
                <a:latin typeface="MicrosoftYaHei" pitchFamily="0" charset="1"/>
              </a:rPr>
              <a:t>公司</a:t>
            </a:r>
          </a:p>
        </p:txBody>
      </p:sp>
      <p:sp>
        <p:nvSpPr>
          <p:cNvPr id="119" name="Rectangle 119"/>
          <p:cNvSpPr/>
          <p:nvPr/>
        </p:nvSpPr>
        <p:spPr>
          <a:xfrm rot="0" flipH="0" flipV="0">
            <a:off x="8123808" y="2432683"/>
            <a:ext cx="1410681" cy="1712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07" baseline="0" b="0" i="0" dirty="0" spc="0">
                <a:latin typeface="Arial" pitchFamily="0" charset="1"/>
              </a:rPr>
              <a:t>Winch</a:t>
            </a:r>
            <a:r>
              <a:rPr lang="en-US" sz="1007" baseline="0" b="0" i="0" dirty="0" spc="-20">
                <a:latin typeface="Arial" pitchFamily="0" charset="1"/>
              </a:rPr>
              <a:t>e</a:t>
            </a:r>
            <a:r>
              <a:rPr lang="en-US" sz="1007" baseline="0" b="0" i="0" dirty="0" spc="208">
                <a:latin typeface="Arial" pitchFamily="0" charset="1"/>
              </a:rPr>
              <a:t>m</a:t>
            </a:r>
            <a:r>
              <a:rPr lang="en-US" sz="1007" baseline="0" b="0" i="0" dirty="0" spc="0">
                <a:latin typeface="Arial" pitchFamily="0" charset="1"/>
              </a:rPr>
              <a:t>Chin</a:t>
            </a:r>
            <a:r>
              <a:rPr lang="en-US" sz="1007" baseline="0" b="0" i="0" dirty="0" spc="-20">
                <a:latin typeface="Arial" pitchFamily="0" charset="1"/>
              </a:rPr>
              <a:t>a</a:t>
            </a:r>
            <a:r>
              <a:rPr lang="en-US" sz="1007" baseline="0" b="0" i="0" dirty="0" spc="-64">
                <a:latin typeface="Arial" pitchFamily="0" charset="1"/>
              </a:rPr>
              <a:t> </a:t>
            </a:r>
            <a:r>
              <a:rPr lang="en-US" sz="1007" baseline="0" b="0" i="0" dirty="0" spc="0">
                <a:latin typeface="Arial" pitchFamily="0" charset="1"/>
              </a:rPr>
              <a:t>C</a:t>
            </a:r>
            <a:r>
              <a:rPr lang="en-US" sz="1007" baseline="0" b="0" i="0" dirty="0" spc="-20">
                <a:latin typeface="Arial" pitchFamily="0" charset="1"/>
              </a:rPr>
              <a:t>o</a:t>
            </a:r>
            <a:r>
              <a:rPr lang="en-US" sz="1007" baseline="0" b="0" i="0" dirty="0" spc="0">
                <a:latin typeface="Arial" pitchFamily="0" charset="1"/>
              </a:rPr>
              <a:t>.,</a:t>
            </a:r>
            <a:r>
              <a:rPr lang="en-US" sz="1007" baseline="0" b="0" i="0" dirty="0" spc="-28">
                <a:latin typeface="Arial" pitchFamily="0" charset="1"/>
              </a:rPr>
              <a:t> </a:t>
            </a:r>
            <a:r>
              <a:rPr lang="en-US" sz="1007" baseline="0" b="0" i="0" dirty="0" spc="0">
                <a:latin typeface="Arial" pitchFamily="0" charset="1"/>
              </a:rPr>
              <a:t>Ltd.</a:t>
            </a:r>
          </a:p>
        </p:txBody>
      </p:sp>
      <p:sp>
        <p:nvSpPr>
          <p:cNvPr id="120" name="Rectangle 120"/>
          <p:cNvSpPr/>
          <p:nvPr/>
        </p:nvSpPr>
        <p:spPr>
          <a:xfrm rot="0" flipH="0" flipV="0">
            <a:off x="504139" y="5773319"/>
            <a:ext cx="905255" cy="4008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中万恩科技有限公司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MicrosoftYaHei" pitchFamily="0" charset="1"/>
              </a:rPr>
              <a:t>北京</a:t>
            </a:r>
            <a:r>
              <a:rPr lang="en-US" sz="792" baseline="0" b="0" i="0" dirty="0" spc="-10">
                <a:latin typeface="MicrosoftYaHei" pitchFamily="0" charset="1"/>
              </a:rPr>
              <a:t>,</a:t>
            </a:r>
            <a:r>
              <a:rPr lang="en-US" sz="792" baseline="0" b="0" i="0" dirty="0" spc="0">
                <a:latin typeface="MicrosoftYaHei" pitchFamily="0" charset="1"/>
              </a:rPr>
              <a:t> </a:t>
            </a:r>
            <a:r>
              <a:rPr lang="en-US" sz="792" baseline="0" b="0" i="0" dirty="0" spc="0">
                <a:latin typeface="MicrosoftYaHei" pitchFamily="0" charset="1"/>
              </a:rPr>
              <a:t>中国</a:t>
            </a:r>
          </a:p>
          <a:p>
            <a:pPr marL="0">
              <a:lnSpc>
                <a:spcPts val="937"/>
              </a:lnSpc>
            </a:pPr>
            <a:r>
              <a:rPr lang="en-US" sz="792" baseline="0" b="0" i="0" dirty="0" spc="-31">
                <a:solidFill>
                  <a:srgbClr val="008FD3"/>
                </a:solidFill>
                <a:latin typeface="Arial" pitchFamily="0" charset="1"/>
                <a:hlinkClick r:id="rId101"/>
              </a:rPr>
              <a:t>www</a:t>
            </a:r>
            <a:r>
              <a:rPr lang="en-US" sz="792" baseline="0" b="0" i="0" dirty="0" spc="0">
                <a:solidFill>
                  <a:srgbClr val="008FD3"/>
                </a:solidFill>
                <a:latin typeface="Arial" pitchFamily="0" charset="1"/>
                <a:hlinkClick r:id="rId101"/>
              </a:rPr>
              <a:t>.</a:t>
            </a:r>
            <a:r>
              <a:rPr lang="en-US" sz="792" baseline="0" b="0" i="0" dirty="0" spc="-31">
                <a:solidFill>
                  <a:srgbClr val="008FD3"/>
                </a:solidFill>
                <a:latin typeface="Arial" pitchFamily="0" charset="1"/>
                <a:hlinkClick r:id="rId101"/>
              </a:rPr>
              <a:t>w</a:t>
            </a:r>
            <a:r>
              <a:rPr lang="en-US" sz="792" baseline="0" b="0" i="0" dirty="0" spc="0">
                <a:solidFill>
                  <a:srgbClr val="008FD3"/>
                </a:solidFill>
                <a:latin typeface="Arial" pitchFamily="0" charset="1"/>
                <a:hlinkClick r:id="rId101"/>
              </a:rPr>
              <a:t>inche</a:t>
            </a:r>
            <a:r>
              <a:rPr lang="en-US" sz="792" baseline="0" b="0" i="0" dirty="0" spc="-11">
                <a:solidFill>
                  <a:srgbClr val="008FD3"/>
                </a:solidFill>
                <a:latin typeface="Arial" pitchFamily="0" charset="1"/>
                <a:hlinkClick r:id="rId101"/>
              </a:rPr>
              <a:t>m</a:t>
            </a:r>
            <a:r>
              <a:rPr lang="en-US" sz="792" baseline="0" b="0" i="0" dirty="0" spc="0">
                <a:solidFill>
                  <a:srgbClr val="008FD3"/>
                </a:solidFill>
                <a:latin typeface="Arial" pitchFamily="0" charset="1"/>
                <a:hlinkClick r:id="rId101"/>
              </a:rPr>
              <a:t>.com</a:t>
            </a:r>
          </a:p>
        </p:txBody>
      </p:sp>
      <p:sp>
        <p:nvSpPr>
          <p:cNvPr id="121" name="Rectangle 121"/>
          <p:cNvSpPr/>
          <p:nvPr/>
        </p:nvSpPr>
        <p:spPr>
          <a:xfrm rot="0" flipH="0" flipV="0">
            <a:off x="1684273" y="5782463"/>
            <a:ext cx="804672" cy="2725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所属行业</a:t>
            </a:r>
          </a:p>
          <a:p>
            <a:pPr marL="0">
              <a:lnSpc>
                <a:spcPts val="900"/>
              </a:lnSpc>
            </a:pPr>
            <a:r>
              <a:rPr lang="en-US" sz="792" baseline="0" b="0" i="0" dirty="0" spc="0">
                <a:latin typeface="MicrosoftYaHei" pitchFamily="0" charset="1"/>
              </a:rPr>
              <a:t>清洁卫生服务行业</a:t>
            </a:r>
          </a:p>
        </p:txBody>
      </p:sp>
      <p:sp>
        <p:nvSpPr>
          <p:cNvPr id="122" name="Rectangle 122"/>
          <p:cNvSpPr/>
          <p:nvPr/>
        </p:nvSpPr>
        <p:spPr>
          <a:xfrm rot="0" flipH="0" flipV="0">
            <a:off x="4303140" y="5773319"/>
            <a:ext cx="301752" cy="2773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员工数</a:t>
            </a:r>
          </a:p>
          <a:p>
            <a:pPr marL="0">
              <a:lnSpc>
                <a:spcPts val="937"/>
              </a:lnSpc>
            </a:pPr>
            <a:r>
              <a:rPr lang="en-US" sz="792" baseline="0" b="0" i="0" dirty="0" spc="0">
                <a:latin typeface="Arial" pitchFamily="0" charset="1"/>
              </a:rPr>
              <a:t>100+</a:t>
            </a:r>
          </a:p>
        </p:txBody>
      </p:sp>
      <p:sp>
        <p:nvSpPr>
          <p:cNvPr id="123" name="Rectangle 123"/>
          <p:cNvSpPr/>
          <p:nvPr/>
        </p:nvSpPr>
        <p:spPr>
          <a:xfrm rot="0" flipH="0" flipV="0">
            <a:off x="5227065" y="5773319"/>
            <a:ext cx="457200" cy="2816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年收入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Arial" pitchFamily="0" charset="1"/>
              </a:rPr>
              <a:t>1</a:t>
            </a:r>
            <a:r>
              <a:rPr lang="en-US" sz="792" baseline="0" b="0" i="0" dirty="0" spc="0">
                <a:latin typeface="MicrosoftYaHei" pitchFamily="0" charset="1"/>
              </a:rPr>
              <a:t>亿人民币</a:t>
            </a:r>
          </a:p>
        </p:txBody>
      </p:sp>
      <p:sp>
        <p:nvSpPr>
          <p:cNvPr id="124" name="Rectangle 124"/>
          <p:cNvSpPr/>
          <p:nvPr/>
        </p:nvSpPr>
        <p:spPr>
          <a:xfrm rot="0" flipH="0" flipV="0">
            <a:off x="2795651" y="5773319"/>
            <a:ext cx="603503" cy="2816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产品和服务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MicrosoftYaHei" pitchFamily="0" charset="1"/>
              </a:rPr>
              <a:t>清洁设备租赁</a:t>
            </a:r>
          </a:p>
        </p:txBody>
      </p:sp>
      <p:sp>
        <p:nvSpPr>
          <p:cNvPr id="125" name="Rectangle 125"/>
          <p:cNvSpPr/>
          <p:nvPr/>
        </p:nvSpPr>
        <p:spPr>
          <a:xfrm rot="0" flipH="0" flipV="0">
            <a:off x="6338315" y="5773319"/>
            <a:ext cx="402336" cy="158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解决方案</a:t>
            </a:r>
          </a:p>
        </p:txBody>
      </p:sp>
      <p:sp>
        <p:nvSpPr>
          <p:cNvPr id="126" name="Rectangle 126"/>
          <p:cNvSpPr/>
          <p:nvPr/>
        </p:nvSpPr>
        <p:spPr>
          <a:xfrm rot="0" flipH="0" flipV="0">
            <a:off x="6338315" y="5916095"/>
            <a:ext cx="1134740" cy="134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0" i="0" dirty="0" spc="0">
                <a:latin typeface="Arial" pitchFamily="0" charset="1"/>
              </a:rPr>
              <a:t>SAP  B</a:t>
            </a:r>
            <a:r>
              <a:rPr lang="en-US" sz="792" baseline="0" b="0" i="0" dirty="0" spc="-44">
                <a:latin typeface="Arial" pitchFamily="0" charset="1"/>
              </a:rPr>
              <a:t>u</a:t>
            </a:r>
            <a:r>
              <a:rPr lang="en-US" sz="792" baseline="0" b="0" i="0" dirty="0" spc="0">
                <a:latin typeface="Arial" pitchFamily="0" charset="1"/>
              </a:rPr>
              <a:t>si</a:t>
            </a:r>
            <a:r>
              <a:rPr lang="en-US" sz="792" baseline="0" b="0" i="0" dirty="0" spc="-44">
                <a:latin typeface="Arial" pitchFamily="0" charset="1"/>
              </a:rPr>
              <a:t>n</a:t>
            </a:r>
            <a:r>
              <a:rPr lang="en-US" sz="792" baseline="0" b="0" i="0" dirty="0" spc="0">
                <a:latin typeface="Arial" pitchFamily="0" charset="1"/>
              </a:rPr>
              <a:t>ess</a:t>
            </a:r>
            <a:r>
              <a:rPr lang="en-US" sz="792" baseline="0" b="0" i="0" dirty="0" spc="141">
                <a:latin typeface="Arial" pitchFamily="0" charset="1"/>
              </a:rPr>
              <a:t> </a:t>
            </a:r>
            <a:r>
              <a:rPr lang="en-US" sz="792" baseline="0" b="0" i="0" dirty="0" spc="0">
                <a:latin typeface="Arial" pitchFamily="0" charset="1"/>
              </a:rPr>
              <a:t>ByDesign</a:t>
            </a:r>
          </a:p>
        </p:txBody>
      </p:sp>
      <p:sp>
        <p:nvSpPr>
          <p:cNvPr id="127" name="Rectangle 127"/>
          <p:cNvSpPr/>
          <p:nvPr/>
        </p:nvSpPr>
        <p:spPr>
          <a:xfrm rot="0" flipH="0" flipV="0">
            <a:off x="8129269" y="3019663"/>
            <a:ext cx="907472" cy="477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10" baseline="0" b="1" i="0" dirty="0" spc="-12">
                <a:solidFill>
                  <a:srgbClr val="008FD3"/>
                </a:solidFill>
                <a:latin typeface="Arial" pitchFamily="0" charset="1"/>
              </a:rPr>
              <a:t>10</a:t>
            </a:r>
            <a:r>
              <a:rPr lang="en-US" sz="2810" baseline="0" b="1" i="0" dirty="0" spc="-16">
                <a:solidFill>
                  <a:srgbClr val="008FD3"/>
                </a:solidFill>
                <a:latin typeface="Arial" pitchFamily="0" charset="1"/>
              </a:rPr>
              <a:t>0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%</a:t>
            </a:r>
          </a:p>
        </p:txBody>
      </p:sp>
      <p:sp>
        <p:nvSpPr>
          <p:cNvPr id="128" name="Rectangle 128"/>
          <p:cNvSpPr/>
          <p:nvPr/>
        </p:nvSpPr>
        <p:spPr>
          <a:xfrm rot="0" flipH="0" flipV="0">
            <a:off x="8129269" y="3565661"/>
            <a:ext cx="1544069" cy="4306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10" baseline="0" b="0" i="0" dirty="0" spc="107">
                <a:latin typeface="MicrosoftYaHei" pitchFamily="0" charset="1"/>
              </a:rPr>
              <a:t>对比</a:t>
            </a:r>
            <a:r>
              <a:rPr lang="en-US" sz="1010" baseline="0" b="0" i="0" dirty="0" spc="108">
                <a:latin typeface="MicrosoftYaHei" pitchFamily="0" charset="1"/>
              </a:rPr>
              <a:t>从</a:t>
            </a:r>
            <a:r>
              <a:rPr lang="en-US" sz="1010" baseline="0" b="0" i="0" dirty="0" spc="107">
                <a:latin typeface="MicrosoftYaHei" pitchFamily="0" charset="1"/>
              </a:rPr>
              <a:t>前</a:t>
            </a:r>
            <a:r>
              <a:rPr lang="en-US" sz="1010" baseline="0" b="0" i="0" dirty="0" spc="108">
                <a:latin typeface="MicrosoftYaHei" pitchFamily="0" charset="1"/>
              </a:rPr>
              <a:t>，企</a:t>
            </a:r>
            <a:r>
              <a:rPr lang="en-US" sz="1010" baseline="0" b="0" i="0" dirty="0" spc="107">
                <a:latin typeface="MicrosoftYaHei" pitchFamily="0" charset="1"/>
              </a:rPr>
              <a:t>业</a:t>
            </a:r>
            <a:r>
              <a:rPr lang="en-US" sz="1010" baseline="0" b="0" i="0" dirty="0" spc="0">
                <a:latin typeface="MicrosoftYaHei" pitchFamily="0" charset="1"/>
              </a:rPr>
              <a:t>对</a:t>
            </a:r>
            <a:r>
              <a:rPr lang="en-US" sz="1010" baseline="0" b="0" i="0" dirty="0" spc="108">
                <a:latin typeface="MicrosoftYaHei" pitchFamily="0" charset="1"/>
              </a:rPr>
              <a:t>市</a:t>
            </a:r>
            <a:r>
              <a:rPr lang="en-US" sz="1010" baseline="0" b="0" i="0" dirty="0" spc="107">
                <a:latin typeface="MicrosoftYaHei" pitchFamily="0" charset="1"/>
              </a:rPr>
              <a:t>场</a:t>
            </a:r>
            <a:r>
              <a:rPr lang="en-US" sz="1010" baseline="0" b="0" i="0" dirty="0" spc="0">
                <a:latin typeface="MicrosoftYaHei" pitchFamily="0" charset="1"/>
              </a:rPr>
              <a:t>的</a:t>
            </a:r>
          </a:p>
          <a:p>
            <a:pPr marL="0">
              <a:lnSpc>
                <a:spcPts val="1801"/>
              </a:lnSpc>
            </a:pPr>
            <a:r>
              <a:rPr lang="en-US" sz="1007" baseline="0" b="0" i="0" dirty="0" spc="110">
                <a:latin typeface="MicrosoftYaHei" pitchFamily="0" charset="1"/>
              </a:rPr>
              <a:t>反应速度快</a:t>
            </a:r>
            <a:r>
              <a:rPr lang="en-US" sz="1007" baseline="0" b="0" i="0" dirty="0" spc="101">
                <a:latin typeface="MicrosoftYaHei" pitchFamily="0" charset="1"/>
              </a:rPr>
              <a:t>了</a:t>
            </a:r>
            <a:r>
              <a:rPr lang="en-US" sz="1007" baseline="0" b="0" i="0" dirty="0" spc="0">
                <a:latin typeface="MicrosoftYaHei" pitchFamily="0" charset="1"/>
              </a:rPr>
              <a:t>100%</a:t>
            </a:r>
          </a:p>
        </p:txBody>
      </p:sp>
      <p:sp>
        <p:nvSpPr>
          <p:cNvPr id="129" name="Rectangle 129"/>
          <p:cNvSpPr/>
          <p:nvPr/>
        </p:nvSpPr>
        <p:spPr>
          <a:xfrm rot="0" flipH="0" flipV="0">
            <a:off x="10082148" y="3019663"/>
            <a:ext cx="1095790" cy="477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10" baseline="0" b="1" i="0" dirty="0" spc="-14">
                <a:solidFill>
                  <a:srgbClr val="008FD3"/>
                </a:solidFill>
                <a:latin typeface="Arial" pitchFamily="0" charset="1"/>
              </a:rPr>
              <a:t>7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,</a:t>
            </a:r>
            <a:r>
              <a:rPr lang="en-US" sz="2810" baseline="0" b="1" i="0" dirty="0" spc="-14">
                <a:solidFill>
                  <a:srgbClr val="008FD3"/>
                </a:solidFill>
                <a:latin typeface="Arial" pitchFamily="0" charset="1"/>
              </a:rPr>
              <a:t>00</a:t>
            </a:r>
            <a:r>
              <a:rPr lang="en-US" sz="2810" baseline="0" b="1" i="0" dirty="0" spc="-10">
                <a:solidFill>
                  <a:srgbClr val="008FD3"/>
                </a:solidFill>
                <a:latin typeface="Arial" pitchFamily="0" charset="1"/>
              </a:rPr>
              <a:t>0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+</a:t>
            </a:r>
          </a:p>
        </p:txBody>
      </p:sp>
      <p:sp>
        <p:nvSpPr>
          <p:cNvPr id="130" name="Rectangle 130"/>
          <p:cNvSpPr/>
          <p:nvPr/>
        </p:nvSpPr>
        <p:spPr>
          <a:xfrm rot="0" flipH="0" flipV="0">
            <a:off x="10082148" y="3565661"/>
            <a:ext cx="1578229" cy="4306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10" baseline="0" b="0" i="0" dirty="0" spc="105">
                <a:latin typeface="MicrosoftYaHei" pitchFamily="0" charset="1"/>
              </a:rPr>
              <a:t>同时</a:t>
            </a:r>
            <a:r>
              <a:rPr lang="en-US" sz="1010" baseline="0" b="0" i="0" dirty="0" spc="104">
                <a:latin typeface="MicrosoftYaHei" pitchFamily="0" charset="1"/>
              </a:rPr>
              <a:t>对</a:t>
            </a:r>
            <a:r>
              <a:rPr lang="en-US" sz="1010" baseline="0" b="0" i="0" dirty="0" spc="0">
                <a:latin typeface="MicrosoftYaHei" pitchFamily="0" charset="1"/>
              </a:rPr>
              <a:t>7000</a:t>
            </a:r>
            <a:r>
              <a:rPr lang="en-US" sz="1010" baseline="0" b="0" i="0" dirty="0" spc="117">
                <a:latin typeface="MicrosoftYaHei" pitchFamily="0" charset="1"/>
              </a:rPr>
              <a:t>+</a:t>
            </a:r>
            <a:r>
              <a:rPr lang="en-US" sz="1010" baseline="0" b="0" i="0" dirty="0" spc="106">
                <a:latin typeface="MicrosoftYaHei" pitchFamily="0" charset="1"/>
              </a:rPr>
              <a:t>个项目</a:t>
            </a:r>
            <a:r>
              <a:rPr lang="en-US" sz="1010" baseline="0" b="0" i="0" dirty="0" spc="105">
                <a:latin typeface="MicrosoftYaHei" pitchFamily="0" charset="1"/>
              </a:rPr>
              <a:t>进</a:t>
            </a:r>
            <a:r>
              <a:rPr lang="en-US" sz="1010" baseline="0" b="0" i="0" dirty="0" spc="0">
                <a:latin typeface="MicrosoftYaHei" pitchFamily="0" charset="1"/>
              </a:rPr>
              <a:t>行</a:t>
            </a:r>
          </a:p>
          <a:p>
            <a:pPr marL="0">
              <a:lnSpc>
                <a:spcPts val="1801"/>
              </a:lnSpc>
            </a:pPr>
            <a:r>
              <a:rPr lang="en-US" sz="1007" baseline="0" b="0" i="0" dirty="0" spc="107">
                <a:latin typeface="MicrosoftYaHei" pitchFamily="0" charset="1"/>
              </a:rPr>
              <a:t>透明清晰的管</a:t>
            </a:r>
            <a:r>
              <a:rPr lang="en-US" sz="1007" baseline="0" b="0" i="0" dirty="0" spc="0">
                <a:latin typeface="MicrosoftYaHei" pitchFamily="0" charset="1"/>
              </a:rPr>
              <a:t>理</a:t>
            </a:r>
          </a:p>
        </p:txBody>
      </p:sp>
      <p:sp>
        <p:nvSpPr>
          <p:cNvPr id="131" name="Rectangle 131"/>
          <p:cNvSpPr/>
          <p:nvPr/>
        </p:nvSpPr>
        <p:spPr>
          <a:xfrm rot="-5400000" flipH="0" flipV="0">
            <a:off x="-1531454" y="3844164"/>
            <a:ext cx="3273189" cy="1039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611" baseline="0" b="0" i="0" dirty="0" spc="160">
                <a:solidFill>
                  <a:srgbClr val="B8B8B8"/>
                </a:solidFill>
                <a:latin typeface="Arial" pitchFamily="0" charset="1"/>
              </a:rPr>
              <a:t>©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2019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ffi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c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pan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y.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gh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v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ed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.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P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B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IC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xxx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xx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n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189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(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YY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/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MM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32" name="Freeform 132"/>
          <p:cNvSpPr/>
          <p:nvPr/>
        </p:nvSpPr>
        <p:spPr>
          <a:xfrm rot="0" flipH="0" flipV="0">
            <a:off x="0" y="0"/>
            <a:ext cx="12193523" cy="6858000"/>
          </a:xfrm>
          <a:custGeom>
            <a:pathLst>
              <a:path w="12193523" h="6858000">
                <a:moveTo>
                  <a:pt x="0" y="6858000"/>
                </a:moveTo>
                <a:lnTo>
                  <a:pt x="12193523" y="6858000"/>
                </a:lnTo>
                <a:lnTo>
                  <a:pt x="1219352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3" name="Picture 101"/>
          <p:cNvPicPr>
            <a:picLocks noChangeAspect="0" noChangeArrowheads="1"/>
          </p:cNvPicPr>
          <p:nvPr/>
        </p:nvPicPr>
        <p:blipFill>
          <a:blip r:embed="rId1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29216" y="5984748"/>
            <a:ext cx="1961388" cy="361188"/>
          </a:xfrm>
          <a:prstGeom prst="rect">
            <a:avLst/>
          </a:prstGeom>
          <a:noFill/>
          <a:extLst/>
        </p:spPr>
      </p:pic>
      <p:pic>
        <p:nvPicPr>
          <p:cNvPr id="134" name="Picture 134"/>
          <p:cNvPicPr>
            <a:picLocks noChangeAspect="0" noChangeArrowheads="1"/>
          </p:cNvPicPr>
          <p:nvPr/>
        </p:nvPicPr>
        <p:blipFill>
          <a:blip r:embed="rId1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pic>
        <p:nvPicPr>
          <p:cNvPr id="135" name="Picture 103"/>
          <p:cNvPicPr>
            <a:picLocks noChangeAspect="0" noChangeArrowheads="1"/>
          </p:cNvPicPr>
          <p:nvPr/>
        </p:nvPicPr>
        <p:blipFill>
          <a:blip r:embed="rId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046719" y="649225"/>
            <a:ext cx="1856232" cy="416051"/>
          </a:xfrm>
          <a:prstGeom prst="rect">
            <a:avLst/>
          </a:prstGeom>
          <a:noFill/>
          <a:extLst/>
        </p:spPr>
      </p:pic>
      <p:sp>
        <p:nvSpPr>
          <p:cNvPr id="136" name="Freeform 136">
            <a:hlinkClick r:id="rId100"/>
          </p:cNvPr>
          <p:cNvSpPr/>
          <p:nvPr/>
        </p:nvSpPr>
        <p:spPr>
          <a:xfrm rot="0" flipH="0" flipV="0">
            <a:off x="503999" y="6281459"/>
            <a:ext cx="845756" cy="9144"/>
          </a:xfrm>
          <a:custGeom>
            <a:pathLst>
              <a:path w="845756" h="9144">
                <a:moveTo>
                  <a:pt x="0" y="0"/>
                </a:moveTo>
                <a:lnTo>
                  <a:pt x="211455" y="0"/>
                </a:lnTo>
                <a:lnTo>
                  <a:pt x="422910" y="0"/>
                </a:lnTo>
                <a:lnTo>
                  <a:pt x="634365" y="0"/>
                </a:lnTo>
                <a:lnTo>
                  <a:pt x="845756" y="0"/>
                </a:lnTo>
                <a:lnTo>
                  <a:pt x="845756" y="9144"/>
                </a:lnTo>
                <a:lnTo>
                  <a:pt x="634365" y="9144"/>
                </a:lnTo>
                <a:lnTo>
                  <a:pt x="422910" y="9144"/>
                </a:lnTo>
                <a:lnTo>
                  <a:pt x="211455" y="9144"/>
                </a:lnTo>
                <a:lnTo>
                  <a:pt x="0" y="9144"/>
                </a:lnTo>
                <a:close/>
              </a:path>
            </a:pathLst>
          </a:custGeom>
          <a:solidFill>
            <a:srgbClr val="008FD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7" name="Picture 137"/>
          <p:cNvPicPr>
            <a:picLocks noChangeAspect="0" noChangeArrowheads="1"/>
          </p:cNvPicPr>
          <p:nvPr/>
        </p:nvPicPr>
        <p:blipFill>
          <a:blip r:embed="rId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pic>
        <p:nvPicPr>
          <p:cNvPr id="138" name="Picture 106"/>
          <p:cNvPicPr>
            <a:picLocks noChangeAspect="0" noChangeArrowheads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47504" y="4983481"/>
            <a:ext cx="2011679" cy="356615"/>
          </a:xfrm>
          <a:prstGeom prst="rect">
            <a:avLst/>
          </a:prstGeom>
          <a:noFill/>
          <a:extLst/>
        </p:spPr>
      </p:pic>
      <p:pic>
        <p:nvPicPr>
          <p:cNvPr id="139" name="Picture 107"/>
          <p:cNvPicPr>
            <a:picLocks noChangeAspect="0" noChangeArrowheads="1"/>
          </p:cNvPicPr>
          <p:nvPr/>
        </p:nvPicPr>
        <p:blipFill>
          <a:blip r:embed="rId1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010143" y="4828032"/>
            <a:ext cx="1092708" cy="662940"/>
          </a:xfrm>
          <a:prstGeom prst="rect">
            <a:avLst/>
          </a:prstGeom>
          <a:noFill/>
          <a:extLst/>
        </p:spPr>
      </p:pic>
      <p:sp>
        <p:nvSpPr>
          <p:cNvPr id="140" name="Rectangle 140"/>
          <p:cNvSpPr/>
          <p:nvPr/>
        </p:nvSpPr>
        <p:spPr>
          <a:xfrm rot="0" flipH="0" flipV="0">
            <a:off x="504139" y="1247705"/>
            <a:ext cx="1658705" cy="1900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1" i="0" dirty="0" spc="0">
                <a:latin typeface="Arial" pitchFamily="0" charset="1"/>
              </a:rPr>
              <a:t>B</a:t>
            </a:r>
            <a:r>
              <a:rPr lang="en-US" sz="1118" baseline="0" b="1" i="0" dirty="0" spc="107">
                <a:latin typeface="Arial" pitchFamily="0" charset="1"/>
              </a:rPr>
              <a:t>u</a:t>
            </a:r>
            <a:r>
              <a:rPr lang="en-US" sz="1118" baseline="0" b="1" i="0" dirty="0" spc="0">
                <a:latin typeface="Arial" pitchFamily="0" charset="1"/>
              </a:rPr>
              <a:t>si</a:t>
            </a:r>
            <a:r>
              <a:rPr lang="en-US" sz="1118" baseline="0" b="1" i="0" dirty="0" spc="107">
                <a:latin typeface="Arial" pitchFamily="0" charset="1"/>
              </a:rPr>
              <a:t>n</a:t>
            </a:r>
            <a:r>
              <a:rPr lang="en-US" sz="1118" baseline="0" b="1" i="0" dirty="0" spc="0">
                <a:latin typeface="Arial" pitchFamily="0" charset="1"/>
              </a:rPr>
              <a:t>ess O</a:t>
            </a:r>
            <a:r>
              <a:rPr lang="en-US" sz="1118" baseline="0" b="1" i="0" dirty="0" spc="107">
                <a:latin typeface="Arial" pitchFamily="0" charset="1"/>
              </a:rPr>
              <a:t>b</a:t>
            </a:r>
            <a:r>
              <a:rPr lang="en-US" sz="1118" baseline="0" b="1" i="0" dirty="0" spc="119">
                <a:latin typeface="Arial" pitchFamily="0" charset="1"/>
              </a:rPr>
              <a:t>j</a:t>
            </a:r>
            <a:r>
              <a:rPr lang="en-US" sz="1118" baseline="0" b="1" i="0" dirty="0" spc="0">
                <a:latin typeface="Arial" pitchFamily="0" charset="1"/>
              </a:rPr>
              <a:t>ectives:</a:t>
            </a:r>
          </a:p>
        </p:txBody>
      </p:sp>
      <p:sp>
        <p:nvSpPr>
          <p:cNvPr id="141" name="Rectangle 141"/>
          <p:cNvSpPr/>
          <p:nvPr/>
        </p:nvSpPr>
        <p:spPr>
          <a:xfrm rot="0" flipH="0" flipV="0">
            <a:off x="504139" y="1449471"/>
            <a:ext cx="7337644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761">
                <a:latin typeface="ArialMT" pitchFamily="0" charset="1"/>
              </a:rPr>
              <a:t>•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h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eve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effe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ve 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anage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ent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and 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on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ro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of 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he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bus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ness,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espe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11">
                <a:latin typeface="Arial" pitchFamily="0" charset="1"/>
              </a:rPr>
              <a:t>ll</a:t>
            </a:r>
            <a:r>
              <a:rPr lang="en-US" sz="1115" baseline="0" b="0" i="0" dirty="0" spc="0">
                <a:latin typeface="Arial" pitchFamily="0" charset="1"/>
              </a:rPr>
              <a:t>y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around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erpr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se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eas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ng; </a:t>
            </a:r>
          </a:p>
        </p:txBody>
      </p:sp>
      <p:sp>
        <p:nvSpPr>
          <p:cNvPr id="142" name="Rectangle 142"/>
          <p:cNvSpPr/>
          <p:nvPr/>
        </p:nvSpPr>
        <p:spPr>
          <a:xfrm rot="0" flipH="0" flipV="0">
            <a:off x="650443" y="1613719"/>
            <a:ext cx="2257816" cy="1900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0" i="0" dirty="0" spc="119">
                <a:latin typeface="Arial" pitchFamily="0" charset="1"/>
              </a:rPr>
              <a:t>I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prove 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us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o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er</a:t>
            </a:r>
            <a:r>
              <a:rPr lang="en-US" sz="1118" baseline="0" b="0" i="0" dirty="0" spc="-22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sa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sfa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on.</a:t>
            </a:r>
          </a:p>
        </p:txBody>
      </p:sp>
      <p:sp>
        <p:nvSpPr>
          <p:cNvPr id="143" name="Rectangle 143"/>
          <p:cNvSpPr/>
          <p:nvPr/>
        </p:nvSpPr>
        <p:spPr>
          <a:xfrm rot="0" flipH="0" flipV="0">
            <a:off x="504139" y="1783481"/>
            <a:ext cx="7209235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761">
                <a:latin typeface="ArialMT" pitchFamily="0" charset="1"/>
              </a:rPr>
              <a:t>•</a:t>
            </a:r>
            <a:r>
              <a:rPr lang="en-US" sz="1115" baseline="0" b="0" i="0" dirty="0" spc="120">
                <a:latin typeface="Arial" pitchFamily="0" charset="1"/>
              </a:rPr>
              <a:t>I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p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12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ent</a:t>
            </a:r>
            <a:r>
              <a:rPr lang="en-US" sz="1115" baseline="0" b="0" i="0" dirty="0" spc="-22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sea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ess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egra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on </a:t>
            </a:r>
            <a:r>
              <a:rPr lang="en-US" sz="1115" baseline="0" b="0" i="0" dirty="0" spc="129">
                <a:latin typeface="Arial" pitchFamily="0" charset="1"/>
              </a:rPr>
              <a:t>w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h 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erpr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se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11">
                <a:latin typeface="Arial" pitchFamily="0" charset="1"/>
              </a:rPr>
              <a:t>lli</a:t>
            </a:r>
            <a:r>
              <a:rPr lang="en-US" sz="1115" baseline="0" b="0" i="0" dirty="0" spc="0">
                <a:latin typeface="Arial" pitchFamily="0" charset="1"/>
              </a:rPr>
              <a:t>gen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dev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es</a:t>
            </a:r>
            <a:r>
              <a:rPr lang="en-US" sz="1115" baseline="0" b="0" i="0" dirty="0" spc="120">
                <a:latin typeface="Arial" pitchFamily="0" charset="1"/>
              </a:rPr>
              <a:t>;</a:t>
            </a:r>
            <a:r>
              <a:rPr lang="en-US" sz="1115" baseline="0" b="0" i="0" dirty="0" spc="0">
                <a:latin typeface="Arial" pitchFamily="0" charset="1"/>
              </a:rPr>
              <a:t> Cap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ure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da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a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 rea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120">
                <a:latin typeface="Arial" pitchFamily="0" charset="1"/>
              </a:rPr>
              <a:t> 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 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o </a:t>
            </a:r>
          </a:p>
        </p:txBody>
      </p:sp>
      <p:sp>
        <p:nvSpPr>
          <p:cNvPr id="144" name="Rectangle 144"/>
          <p:cNvSpPr/>
          <p:nvPr/>
        </p:nvSpPr>
        <p:spPr>
          <a:xfrm rot="0" flipH="0" flipV="0">
            <a:off x="650443" y="1952645"/>
            <a:ext cx="3587731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0">
                <a:latin typeface="Arial" pitchFamily="0" charset="1"/>
              </a:rPr>
              <a:t>ass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29">
                <a:latin typeface="Arial" pitchFamily="0" charset="1"/>
              </a:rPr>
              <a:t>w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h sen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or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anage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de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</a:t>
            </a:r>
            <a:r>
              <a:rPr lang="en-US" sz="1115" baseline="0" b="0" i="0" dirty="0" spc="146">
                <a:latin typeface="Arial" pitchFamily="0" charset="1"/>
              </a:rPr>
              <a:t>n</a:t>
            </a:r>
            <a:r>
              <a:rPr lang="en-US" sz="1115" baseline="0" b="0" i="0" dirty="0" spc="0">
                <a:latin typeface="Arial" pitchFamily="0" charset="1"/>
              </a:rPr>
              <a:t>-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ak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ng.</a:t>
            </a:r>
          </a:p>
        </p:txBody>
      </p:sp>
      <p:sp>
        <p:nvSpPr>
          <p:cNvPr id="145" name="Rectangle 145"/>
          <p:cNvSpPr/>
          <p:nvPr/>
        </p:nvSpPr>
        <p:spPr>
          <a:xfrm rot="0" flipH="0" flipV="0">
            <a:off x="504139" y="2116893"/>
            <a:ext cx="7150848" cy="1900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0" i="0" dirty="0" spc="760">
                <a:latin typeface="ArialMT" pitchFamily="0" charset="1"/>
              </a:rPr>
              <a:t>•</a:t>
            </a:r>
            <a:r>
              <a:rPr lang="en-US" sz="1118" baseline="0" b="0" i="0" dirty="0" spc="100">
                <a:latin typeface="Arial" pitchFamily="0" charset="1"/>
              </a:rPr>
              <a:t>O</a:t>
            </a:r>
            <a:r>
              <a:rPr lang="en-US" sz="1118" baseline="0" b="0" i="0" dirty="0" spc="0">
                <a:latin typeface="Arial" pitchFamily="0" charset="1"/>
              </a:rPr>
              <a:t>p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imi</a:t>
            </a:r>
            <a:r>
              <a:rPr lang="en-US" sz="1118" baseline="0" b="0" i="0" dirty="0" spc="0">
                <a:latin typeface="Arial" pitchFamily="0" charset="1"/>
              </a:rPr>
              <a:t>ze 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he 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anage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en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of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ex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s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ng 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ore bus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nesses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su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h as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sa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es</a:t>
            </a:r>
            <a:r>
              <a:rPr lang="en-US" sz="1118" baseline="0" b="0" i="0" dirty="0" spc="119">
                <a:latin typeface="Arial" pitchFamily="0" charset="1"/>
              </a:rPr>
              <a:t>, </a:t>
            </a:r>
            <a:r>
              <a:rPr lang="en-US" sz="1118" baseline="0" b="0" i="0" dirty="0" spc="0">
                <a:latin typeface="Arial" pitchFamily="0" charset="1"/>
              </a:rPr>
              <a:t>produ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on</a:t>
            </a:r>
            <a:r>
              <a:rPr lang="en-US" sz="1118" baseline="0" b="0" i="0" dirty="0" spc="119">
                <a:latin typeface="Arial" pitchFamily="0" charset="1"/>
              </a:rPr>
              <a:t>,</a:t>
            </a:r>
            <a:r>
              <a:rPr lang="en-US" sz="1118" baseline="0" b="0" i="0" dirty="0" spc="0">
                <a:latin typeface="Arial" pitchFamily="0" charset="1"/>
              </a:rPr>
              <a:t> pro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ure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en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</a:p>
        </p:txBody>
      </p:sp>
      <p:sp>
        <p:nvSpPr>
          <p:cNvPr id="146" name="Rectangle 146"/>
          <p:cNvSpPr/>
          <p:nvPr/>
        </p:nvSpPr>
        <p:spPr>
          <a:xfrm rot="0" flipH="0" flipV="0">
            <a:off x="650443" y="2286782"/>
            <a:ext cx="3375489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0">
                <a:latin typeface="Arial" pitchFamily="0" charset="1"/>
              </a:rPr>
              <a:t>and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nven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ory</a:t>
            </a:r>
            <a:r>
              <a:rPr lang="en-US" sz="1115" baseline="0" b="0" i="0" dirty="0" spc="120">
                <a:latin typeface="Arial" pitchFamily="0" charset="1"/>
              </a:rPr>
              <a:t>;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20">
                <a:latin typeface="Arial" pitchFamily="0" charset="1"/>
              </a:rPr>
              <a:t>I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prove opera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ona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156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eff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y.</a:t>
            </a:r>
          </a:p>
        </p:txBody>
      </p:sp>
      <p:sp>
        <p:nvSpPr>
          <p:cNvPr id="147" name="Rectangle 147"/>
          <p:cNvSpPr/>
          <p:nvPr/>
        </p:nvSpPr>
        <p:spPr>
          <a:xfrm rot="0" flipH="0" flipV="0">
            <a:off x="504139" y="2735092"/>
            <a:ext cx="1423858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1" i="0" dirty="0" spc="0">
                <a:latin typeface="Arial" pitchFamily="0" charset="1"/>
              </a:rPr>
              <a:t>W</a:t>
            </a:r>
            <a:r>
              <a:rPr lang="en-US" sz="1115" baseline="0" b="1" i="0" dirty="0" spc="109">
                <a:latin typeface="Arial" pitchFamily="0" charset="1"/>
              </a:rPr>
              <a:t>h</a:t>
            </a:r>
            <a:r>
              <a:rPr lang="en-US" sz="1115" baseline="0" b="1" i="0" dirty="0" spc="0">
                <a:latin typeface="Arial" pitchFamily="0" charset="1"/>
              </a:rPr>
              <a:t>y </a:t>
            </a:r>
            <a:r>
              <a:rPr lang="en-US" sz="1115" baseline="0" b="1" i="0" dirty="0" spc="118">
                <a:latin typeface="Arial" pitchFamily="0" charset="1"/>
              </a:rPr>
              <a:t>S</a:t>
            </a:r>
            <a:r>
              <a:rPr lang="en-US" sz="1115" baseline="0" b="1" i="0" dirty="0" spc="0">
                <a:latin typeface="Arial" pitchFamily="0" charset="1"/>
              </a:rPr>
              <a:t>A</a:t>
            </a:r>
            <a:r>
              <a:rPr lang="en-US" sz="1115" baseline="0" b="1" i="0" dirty="0" spc="518">
                <a:latin typeface="Arial" pitchFamily="0" charset="1"/>
              </a:rPr>
              <a:t>P</a:t>
            </a:r>
            <a:r>
              <a:rPr lang="en-US" sz="1115" baseline="0" b="1" i="0" dirty="0" spc="0">
                <a:latin typeface="Arial" pitchFamily="0" charset="1"/>
              </a:rPr>
              <a:t>a</a:t>
            </a:r>
            <a:r>
              <a:rPr lang="en-US" sz="1115" baseline="0" b="1" i="0" dirty="0" spc="109">
                <a:latin typeface="Arial" pitchFamily="0" charset="1"/>
              </a:rPr>
              <a:t>n</a:t>
            </a:r>
            <a:r>
              <a:rPr lang="en-US" sz="1115" baseline="0" b="1" i="0" dirty="0" spc="474">
                <a:latin typeface="Arial" pitchFamily="0" charset="1"/>
              </a:rPr>
              <a:t>d</a:t>
            </a:r>
            <a:r>
              <a:rPr lang="en-US" sz="1115" baseline="0" b="1" i="0" dirty="0" spc="0">
                <a:latin typeface="Arial" pitchFamily="0" charset="1"/>
              </a:rPr>
              <a:t>A</a:t>
            </a:r>
            <a:r>
              <a:rPr lang="en-US" sz="1115" baseline="0" b="1" i="0" dirty="0" spc="118">
                <a:latin typeface="Arial" pitchFamily="0" charset="1"/>
              </a:rPr>
              <a:t>V</a:t>
            </a:r>
            <a:r>
              <a:rPr lang="en-US" sz="1115" baseline="0" b="1" i="0" dirty="0" spc="0">
                <a:latin typeface="Arial" pitchFamily="0" charset="1"/>
              </a:rPr>
              <a:t>A</a:t>
            </a:r>
          </a:p>
        </p:txBody>
      </p:sp>
      <p:sp>
        <p:nvSpPr>
          <p:cNvPr id="148" name="Rectangle 148"/>
          <p:cNvSpPr/>
          <p:nvPr/>
        </p:nvSpPr>
        <p:spPr>
          <a:xfrm rot="0" flipH="0" flipV="0">
            <a:off x="504139" y="2935916"/>
            <a:ext cx="7232236" cy="1900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0" i="0" dirty="0" spc="760">
                <a:latin typeface="ArialMT" pitchFamily="0" charset="1"/>
              </a:rPr>
              <a:t>•</a:t>
            </a:r>
            <a:r>
              <a:rPr lang="en-US" sz="1118" baseline="0" b="0" i="0" dirty="0" spc="117">
                <a:latin typeface="ArialMT" pitchFamily="0" charset="1"/>
              </a:rPr>
              <a:t>SAP</a:t>
            </a:r>
            <a:r>
              <a:rPr lang="en-US" sz="1118" baseline="0" b="0" i="0" dirty="0" spc="0">
                <a:latin typeface="ArialMT" pitchFamily="0" charset="1"/>
              </a:rPr>
              <a:t> offers</a:t>
            </a:r>
            <a:r>
              <a:rPr lang="en-US" sz="1118" baseline="0" b="0" i="0" dirty="0" spc="155">
                <a:latin typeface="ArialMT" pitchFamily="0" charset="1"/>
              </a:rPr>
              <a:t> </a:t>
            </a:r>
            <a:r>
              <a:rPr lang="en-US" sz="1118" baseline="0" b="0" i="0" dirty="0" spc="0">
                <a:latin typeface="ArialMT" pitchFamily="0" charset="1"/>
              </a:rPr>
              <a:t>grea</a:t>
            </a:r>
            <a:r>
              <a:rPr lang="en-US" sz="1118" baseline="0" b="0" i="0" dirty="0" spc="119">
                <a:latin typeface="ArialMT" pitchFamily="0" charset="1"/>
              </a:rPr>
              <a:t>t</a:t>
            </a:r>
            <a:r>
              <a:rPr lang="en-US" sz="1118" baseline="0" b="0" i="0" dirty="0" spc="0">
                <a:latin typeface="ArialMT" pitchFamily="0" charset="1"/>
              </a:rPr>
              <a:t> f</a:t>
            </a:r>
            <a:r>
              <a:rPr lang="en-US" sz="1118" baseline="0" b="0" i="0" dirty="0" spc="110">
                <a:latin typeface="ArialMT" pitchFamily="0" charset="1"/>
              </a:rPr>
              <a:t>l</a:t>
            </a:r>
            <a:r>
              <a:rPr lang="en-US" sz="1118" baseline="0" b="0" i="0" dirty="0" spc="0">
                <a:latin typeface="ArialMT" pitchFamily="0" charset="1"/>
              </a:rPr>
              <a:t>ex</a:t>
            </a:r>
            <a:r>
              <a:rPr lang="en-US" sz="1118" baseline="0" b="0" i="0" dirty="0" spc="110">
                <a:latin typeface="ArialMT" pitchFamily="0" charset="1"/>
              </a:rPr>
              <a:t>i</a:t>
            </a:r>
            <a:r>
              <a:rPr lang="en-US" sz="1118" baseline="0" b="0" i="0" dirty="0" spc="0">
                <a:latin typeface="ArialMT" pitchFamily="0" charset="1"/>
              </a:rPr>
              <a:t>b</a:t>
            </a:r>
            <a:r>
              <a:rPr lang="en-US" sz="1118" baseline="0" b="0" i="0" dirty="0" spc="110">
                <a:latin typeface="ArialMT" pitchFamily="0" charset="1"/>
              </a:rPr>
              <a:t>ili</a:t>
            </a:r>
            <a:r>
              <a:rPr lang="en-US" sz="1118" baseline="0" b="0" i="0" dirty="0" spc="119">
                <a:latin typeface="ArialMT" pitchFamily="0" charset="1"/>
              </a:rPr>
              <a:t>t</a:t>
            </a:r>
            <a:r>
              <a:rPr lang="en-US" sz="1118" baseline="0" b="0" i="0" dirty="0" spc="0">
                <a:latin typeface="ArialMT" pitchFamily="0" charset="1"/>
              </a:rPr>
              <a:t>y and s</a:t>
            </a:r>
            <a:r>
              <a:rPr lang="en-US" sz="1118" baseline="0" b="0" i="0" dirty="0" spc="124">
                <a:latin typeface="ArialMT" pitchFamily="0" charset="1"/>
              </a:rPr>
              <a:t>c</a:t>
            </a:r>
            <a:r>
              <a:rPr lang="en-US" sz="1118" baseline="0" b="0" i="0" dirty="0" spc="0">
                <a:latin typeface="ArialMT" pitchFamily="0" charset="1"/>
              </a:rPr>
              <a:t>a</a:t>
            </a:r>
            <a:r>
              <a:rPr lang="en-US" sz="1118" baseline="0" b="0" i="0" dirty="0" spc="110">
                <a:latin typeface="ArialMT" pitchFamily="0" charset="1"/>
              </a:rPr>
              <a:t>l</a:t>
            </a:r>
            <a:r>
              <a:rPr lang="en-US" sz="1118" baseline="0" b="0" i="0" dirty="0" spc="0">
                <a:latin typeface="ArialMT" pitchFamily="0" charset="1"/>
              </a:rPr>
              <a:t>ab</a:t>
            </a:r>
            <a:r>
              <a:rPr lang="en-US" sz="1118" baseline="0" b="0" i="0" dirty="0" spc="110">
                <a:latin typeface="ArialMT" pitchFamily="0" charset="1"/>
              </a:rPr>
              <a:t>ili</a:t>
            </a:r>
            <a:r>
              <a:rPr lang="en-US" sz="1118" baseline="0" b="0" i="0" dirty="0" spc="119">
                <a:latin typeface="ArialMT" pitchFamily="0" charset="1"/>
              </a:rPr>
              <a:t>t</a:t>
            </a:r>
            <a:r>
              <a:rPr lang="en-US" sz="1118" baseline="0" b="0" i="0" dirty="0" spc="0">
                <a:latin typeface="ArialMT" pitchFamily="0" charset="1"/>
              </a:rPr>
              <a:t>y</a:t>
            </a:r>
            <a:r>
              <a:rPr lang="en-US" sz="1118" baseline="0" b="0" i="0" dirty="0" spc="119">
                <a:latin typeface="ArialMT" pitchFamily="0" charset="1"/>
              </a:rPr>
              <a:t>;</a:t>
            </a:r>
            <a:r>
              <a:rPr lang="en-US" sz="1118" baseline="0" b="0" i="0" dirty="0" spc="0">
                <a:latin typeface="ArialMT" pitchFamily="0" charset="1"/>
              </a:rPr>
              <a:t> </a:t>
            </a:r>
            <a:r>
              <a:rPr lang="en-US" sz="1118" baseline="0" b="0" i="0" dirty="0" spc="205">
                <a:latin typeface="ArialMT" pitchFamily="0" charset="1"/>
              </a:rPr>
              <a:t>W</a:t>
            </a:r>
            <a:r>
              <a:rPr lang="en-US" sz="1118" baseline="0" b="0" i="0" dirty="0" spc="0">
                <a:latin typeface="ArialMT" pitchFamily="0" charset="1"/>
              </a:rPr>
              <a:t>ith</a:t>
            </a:r>
            <a:r>
              <a:rPr lang="en-US" sz="1118" baseline="0" b="0" i="0" dirty="0" spc="-22">
                <a:latin typeface="ArialMT" pitchFamily="0" charset="1"/>
              </a:rPr>
              <a:t> </a:t>
            </a:r>
            <a:r>
              <a:rPr lang="en-US" sz="1118" baseline="0" b="0" i="0" dirty="0" spc="110">
                <a:latin typeface="ArialMT" pitchFamily="0" charset="1"/>
              </a:rPr>
              <a:t>i</a:t>
            </a:r>
            <a:r>
              <a:rPr lang="en-US" sz="1118" baseline="0" b="0" i="0" dirty="0" spc="119">
                <a:latin typeface="ArialMT" pitchFamily="0" charset="1"/>
              </a:rPr>
              <a:t>t</a:t>
            </a:r>
            <a:r>
              <a:rPr lang="en-US" sz="1118" baseline="0" b="0" i="0" dirty="0" spc="110">
                <a:latin typeface="ArialMT" pitchFamily="0" charset="1"/>
              </a:rPr>
              <a:t>’</a:t>
            </a:r>
            <a:r>
              <a:rPr lang="en-US" sz="1118" baseline="0" b="0" i="0" dirty="0" spc="0">
                <a:latin typeface="ArialMT" pitchFamily="0" charset="1"/>
              </a:rPr>
              <a:t>s ex</a:t>
            </a:r>
            <a:r>
              <a:rPr lang="en-US" sz="1118" baseline="0" b="0" i="0" dirty="0" spc="119">
                <a:latin typeface="ArialMT" pitchFamily="0" charset="1"/>
              </a:rPr>
              <a:t>t</a:t>
            </a:r>
            <a:r>
              <a:rPr lang="en-US" sz="1118" baseline="0" b="0" i="0" dirty="0" spc="0">
                <a:latin typeface="ArialMT" pitchFamily="0" charset="1"/>
              </a:rPr>
              <a:t>ens</a:t>
            </a:r>
            <a:r>
              <a:rPr lang="en-US" sz="1118" baseline="0" b="0" i="0" dirty="0" spc="110">
                <a:latin typeface="ArialMT" pitchFamily="0" charset="1"/>
              </a:rPr>
              <a:t>i</a:t>
            </a:r>
            <a:r>
              <a:rPr lang="en-US" sz="1118" baseline="0" b="0" i="0" dirty="0" spc="0">
                <a:latin typeface="ArialMT" pitchFamily="0" charset="1"/>
              </a:rPr>
              <a:t>ve</a:t>
            </a:r>
            <a:r>
              <a:rPr lang="en-US" sz="1118" baseline="0" b="0" i="0" dirty="0" spc="155">
                <a:latin typeface="ArialMT" pitchFamily="0" charset="1"/>
              </a:rPr>
              <a:t> </a:t>
            </a:r>
            <a:r>
              <a:rPr lang="en-US" sz="1118" baseline="0" b="0" i="0" dirty="0" spc="110">
                <a:latin typeface="ArialMT" pitchFamily="0" charset="1"/>
              </a:rPr>
              <a:t>i</a:t>
            </a:r>
            <a:r>
              <a:rPr lang="en-US" sz="1118" baseline="0" b="0" i="0" dirty="0" spc="0">
                <a:latin typeface="ArialMT" pitchFamily="0" charset="1"/>
              </a:rPr>
              <a:t>ndus</a:t>
            </a:r>
            <a:r>
              <a:rPr lang="en-US" sz="1118" baseline="0" b="0" i="0" dirty="0" spc="119">
                <a:latin typeface="ArialMT" pitchFamily="0" charset="1"/>
              </a:rPr>
              <a:t>t</a:t>
            </a:r>
            <a:r>
              <a:rPr lang="en-US" sz="1118" baseline="0" b="0" i="0" dirty="0" spc="0">
                <a:latin typeface="ArialMT" pitchFamily="0" charset="1"/>
              </a:rPr>
              <a:t>ry exper</a:t>
            </a:r>
            <a:r>
              <a:rPr lang="en-US" sz="1118" baseline="0" b="0" i="0" dirty="0" spc="110">
                <a:latin typeface="ArialMT" pitchFamily="0" charset="1"/>
              </a:rPr>
              <a:t>i</a:t>
            </a:r>
            <a:r>
              <a:rPr lang="en-US" sz="1118" baseline="0" b="0" i="0" dirty="0" spc="0">
                <a:latin typeface="ArialMT" pitchFamily="0" charset="1"/>
              </a:rPr>
              <a:t>en</a:t>
            </a:r>
            <a:r>
              <a:rPr lang="en-US" sz="1118" baseline="0" b="0" i="0" dirty="0" spc="124">
                <a:latin typeface="ArialMT" pitchFamily="0" charset="1"/>
              </a:rPr>
              <a:t>c</a:t>
            </a:r>
            <a:r>
              <a:rPr lang="en-US" sz="1118" baseline="0" b="0" i="0" dirty="0" spc="0">
                <a:latin typeface="ArialMT" pitchFamily="0" charset="1"/>
              </a:rPr>
              <a:t>e</a:t>
            </a:r>
            <a:r>
              <a:rPr lang="en-US" sz="1118" baseline="0" b="0" i="0" dirty="0" spc="155">
                <a:latin typeface="ArialMT" pitchFamily="0" charset="1"/>
              </a:rPr>
              <a:t> </a:t>
            </a:r>
            <a:r>
              <a:rPr lang="en-US" sz="1118" baseline="0" b="0" i="0" dirty="0" spc="0">
                <a:latin typeface="ArialMT" pitchFamily="0" charset="1"/>
              </a:rPr>
              <a:t>and</a:t>
            </a:r>
            <a:r>
              <a:rPr lang="en-US" sz="1118" baseline="0" b="0" i="0" dirty="0" spc="119">
                <a:latin typeface="ArialMT" pitchFamily="0" charset="1"/>
              </a:rPr>
              <a:t> </a:t>
            </a:r>
            <a:r>
              <a:rPr lang="en-US" sz="1118" baseline="0" b="0" i="0" dirty="0" spc="0">
                <a:latin typeface="ArialMT" pitchFamily="0" charset="1"/>
              </a:rPr>
              <a:t>su</a:t>
            </a:r>
            <a:r>
              <a:rPr lang="en-US" sz="1118" baseline="0" b="0" i="0" dirty="0" spc="124">
                <a:latin typeface="ArialMT" pitchFamily="0" charset="1"/>
              </a:rPr>
              <a:t>cc</a:t>
            </a:r>
            <a:r>
              <a:rPr lang="en-US" sz="1118" baseline="0" b="0" i="0" dirty="0" spc="0">
                <a:latin typeface="ArialMT" pitchFamily="0" charset="1"/>
              </a:rPr>
              <a:t>ess</a:t>
            </a:r>
            <a:r>
              <a:rPr lang="en-US" sz="1118" baseline="0" b="0" i="0" dirty="0" spc="119">
                <a:latin typeface="ArialMT" pitchFamily="0" charset="1"/>
              </a:rPr>
              <a:t>,</a:t>
            </a:r>
            <a:r>
              <a:rPr lang="en-US" sz="1118" baseline="0" b="0" i="0" dirty="0" spc="0">
                <a:latin typeface="ArialMT" pitchFamily="0" charset="1"/>
              </a:rPr>
              <a:t> </a:t>
            </a:r>
          </a:p>
        </p:txBody>
      </p:sp>
      <p:sp>
        <p:nvSpPr>
          <p:cNvPr id="149" name="Rectangle 149"/>
          <p:cNvSpPr/>
          <p:nvPr/>
        </p:nvSpPr>
        <p:spPr>
          <a:xfrm rot="0" flipH="0" flipV="0">
            <a:off x="650443" y="3101233"/>
            <a:ext cx="3030077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207">
                <a:latin typeface="Arial" pitchFamily="0" charset="1"/>
              </a:rPr>
              <a:t>W</a:t>
            </a:r>
            <a:r>
              <a:rPr lang="en-US" sz="1115" baseline="0" b="0" i="0" dirty="0" spc="0">
                <a:latin typeface="Arial" pitchFamily="0" charset="1"/>
              </a:rPr>
              <a:t>inche</a:t>
            </a:r>
            <a:r>
              <a:rPr lang="en-US" sz="1115" baseline="0" b="0" i="0" dirty="0" spc="409">
                <a:latin typeface="Arial" pitchFamily="0" charset="1"/>
              </a:rPr>
              <a:t>m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an fu</a:t>
            </a:r>
            <a:r>
              <a:rPr lang="en-US" sz="1115" baseline="0" b="0" i="0" dirty="0" spc="111">
                <a:latin typeface="Arial" pitchFamily="0" charset="1"/>
              </a:rPr>
              <a:t>ll</a:t>
            </a:r>
            <a:r>
              <a:rPr lang="en-US" sz="1115" baseline="0" b="0" i="0" dirty="0" spc="0">
                <a:latin typeface="Arial" pitchFamily="0" charset="1"/>
              </a:rPr>
              <a:t>y 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rus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and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re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y on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18">
                <a:latin typeface="Arial" pitchFamily="0" charset="1"/>
              </a:rPr>
              <a:t>SAP</a:t>
            </a:r>
            <a:r>
              <a:rPr lang="en-US" sz="1115" baseline="0" b="0" i="0" dirty="0" spc="0">
                <a:latin typeface="Arial" pitchFamily="0" charset="1"/>
              </a:rPr>
              <a:t>.</a:t>
            </a:r>
          </a:p>
        </p:txBody>
      </p:sp>
      <p:sp>
        <p:nvSpPr>
          <p:cNvPr id="150" name="Rectangle 150"/>
          <p:cNvSpPr/>
          <p:nvPr/>
        </p:nvSpPr>
        <p:spPr>
          <a:xfrm rot="0" flipH="0" flipV="0">
            <a:off x="504139" y="3270397"/>
            <a:ext cx="7292377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761">
                <a:latin typeface="ArialMT" pitchFamily="0" charset="1"/>
              </a:rPr>
              <a:t>•</a:t>
            </a:r>
            <a:r>
              <a:rPr lang="en-US" sz="1115" baseline="0" b="0" i="0" dirty="0" spc="118">
                <a:latin typeface="Arial" pitchFamily="0" charset="1"/>
              </a:rPr>
              <a:t>SAP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18">
                <a:latin typeface="Arial" pitchFamily="0" charset="1"/>
              </a:rPr>
              <a:t>B</a:t>
            </a:r>
            <a:r>
              <a:rPr lang="en-US" sz="1115" baseline="0" b="0" i="0" dirty="0" spc="0">
                <a:latin typeface="Arial" pitchFamily="0" charset="1"/>
              </a:rPr>
              <a:t>us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ness </a:t>
            </a:r>
            <a:r>
              <a:rPr lang="en-US" sz="1115" baseline="0" b="0" i="0" dirty="0" spc="118">
                <a:latin typeface="Arial" pitchFamily="0" charset="1"/>
              </a:rPr>
              <a:t>B</a:t>
            </a:r>
            <a:r>
              <a:rPr lang="en-US" sz="1115" baseline="0" b="0" i="0" dirty="0" spc="0">
                <a:latin typeface="Arial" pitchFamily="0" charset="1"/>
              </a:rPr>
              <a:t>yDes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gn sa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sf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ed</a:t>
            </a:r>
            <a:r>
              <a:rPr lang="en-US" sz="1115" baseline="0" b="0" i="0" dirty="0" spc="124">
                <a:latin typeface="Arial" pitchFamily="0" charset="1"/>
              </a:rPr>
              <a:t> </a:t>
            </a:r>
            <a:r>
              <a:rPr lang="en-US" sz="1115" baseline="0" b="0" i="0" dirty="0" spc="207">
                <a:latin typeface="ArialMT" pitchFamily="0" charset="1"/>
              </a:rPr>
              <a:t>W</a:t>
            </a:r>
            <a:r>
              <a:rPr lang="en-US" sz="1115" baseline="0" b="0" i="0" dirty="0" spc="111">
                <a:latin typeface="ArialMT" pitchFamily="0" charset="1"/>
              </a:rPr>
              <a:t>i</a:t>
            </a:r>
            <a:r>
              <a:rPr lang="en-US" sz="1115" baseline="0" b="0" i="0" dirty="0" spc="0">
                <a:latin typeface="ArialMT" pitchFamily="0" charset="1"/>
              </a:rPr>
              <a:t>n</a:t>
            </a:r>
            <a:r>
              <a:rPr lang="en-US" sz="1115" baseline="0" b="0" i="0" dirty="0" spc="124">
                <a:latin typeface="ArialMT" pitchFamily="0" charset="1"/>
              </a:rPr>
              <a:t>c</a:t>
            </a:r>
            <a:r>
              <a:rPr lang="en-US" sz="1115" baseline="0" b="0" i="0" dirty="0" spc="0">
                <a:latin typeface="ArialMT" pitchFamily="0" charset="1"/>
              </a:rPr>
              <a:t>he</a:t>
            </a:r>
            <a:r>
              <a:rPr lang="en-US" sz="1115" baseline="0" b="0" i="0" dirty="0" spc="116">
                <a:latin typeface="ArialMT" pitchFamily="0" charset="1"/>
              </a:rPr>
              <a:t>m</a:t>
            </a:r>
            <a:r>
              <a:rPr lang="en-US" sz="1115" baseline="0" b="0" i="0" dirty="0" spc="111">
                <a:latin typeface="ArialMT" pitchFamily="0" charset="1"/>
              </a:rPr>
              <a:t>’</a:t>
            </a:r>
            <a:r>
              <a:rPr lang="en-US" sz="1115" baseline="0" b="0" i="0" dirty="0" spc="382">
                <a:latin typeface="ArialMT" pitchFamily="0" charset="1"/>
              </a:rPr>
              <a:t>s</a:t>
            </a:r>
            <a:r>
              <a:rPr lang="en-US" sz="1115" baseline="0" b="0" i="0" dirty="0" spc="0">
                <a:latin typeface="Arial" pitchFamily="0" charset="1"/>
              </a:rPr>
              <a:t>re</a:t>
            </a:r>
            <a:r>
              <a:rPr lang="en-US" sz="1115" baseline="0" b="0" i="0" dirty="0" spc="100">
                <a:latin typeface="Arial" pitchFamily="0" charset="1"/>
              </a:rPr>
              <a:t>qu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re</a:t>
            </a:r>
            <a:r>
              <a:rPr lang="en-US" sz="1115" baseline="0" b="0" i="0" dirty="0" spc="151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122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s for</a:t>
            </a:r>
            <a:r>
              <a:rPr lang="en-US" sz="1115" baseline="0" b="0" i="0" dirty="0" spc="122">
                <a:latin typeface="Arial" pitchFamily="0" charset="1"/>
              </a:rPr>
              <a:t> </a:t>
            </a:r>
            <a:r>
              <a:rPr lang="en-US" sz="1115" baseline="0" b="0" i="0" dirty="0" spc="100">
                <a:latin typeface="Arial" pitchFamily="0" charset="1"/>
              </a:rPr>
              <a:t>p</a:t>
            </a:r>
            <a:r>
              <a:rPr lang="en-US" sz="1115" baseline="0" b="0" i="0" dirty="0" spc="0">
                <a:latin typeface="Arial" pitchFamily="0" charset="1"/>
              </a:rPr>
              <a:t>ro</a:t>
            </a:r>
            <a:r>
              <a:rPr lang="en-US" sz="1115" baseline="0" b="0" i="0" dirty="0" spc="111">
                <a:latin typeface="Arial" pitchFamily="0" charset="1"/>
              </a:rPr>
              <a:t>j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27">
                <a:latin typeface="Arial" pitchFamily="0" charset="1"/>
              </a:rPr>
              <a:t>c</a:t>
            </a:r>
            <a:r>
              <a:rPr lang="en-US" sz="1115" baseline="0" b="0" i="0" dirty="0" spc="122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51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00">
                <a:latin typeface="Arial" pitchFamily="0" charset="1"/>
              </a:rPr>
              <a:t>g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51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122">
                <a:latin typeface="Arial" pitchFamily="0" charset="1"/>
              </a:rPr>
              <a:t>t,</a:t>
            </a:r>
            <a:r>
              <a:rPr lang="en-US" sz="1115" baseline="0" b="0" i="0" dirty="0" spc="-22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f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127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 a</a:t>
            </a:r>
            <a:r>
              <a:rPr lang="en-US" sz="1115" baseline="0" b="0" i="0" dirty="0" spc="100">
                <a:latin typeface="Arial" pitchFamily="0" charset="1"/>
              </a:rPr>
              <a:t>nd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</a:p>
        </p:txBody>
      </p:sp>
      <p:sp>
        <p:nvSpPr>
          <p:cNvPr id="151" name="Rectangle 151"/>
          <p:cNvSpPr/>
          <p:nvPr/>
        </p:nvSpPr>
        <p:spPr>
          <a:xfrm rot="0" flipH="0" flipV="0">
            <a:off x="650443" y="3439217"/>
            <a:ext cx="1422214" cy="1900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e</a:t>
            </a:r>
            <a:r>
              <a:rPr lang="en-US" sz="1118" baseline="0" b="0" i="0" dirty="0" spc="110">
                <a:latin typeface="Arial" pitchFamily="0" charset="1"/>
              </a:rPr>
              <a:t>lli</a:t>
            </a:r>
            <a:r>
              <a:rPr lang="en-US" sz="1118" baseline="0" b="0" i="0" dirty="0" spc="0">
                <a:latin typeface="Arial" pitchFamily="0" charset="1"/>
              </a:rPr>
              <a:t>gen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ana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ys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s.</a:t>
            </a:r>
          </a:p>
        </p:txBody>
      </p:sp>
      <p:sp>
        <p:nvSpPr>
          <p:cNvPr id="152" name="Rectangle 152"/>
          <p:cNvSpPr/>
          <p:nvPr/>
        </p:nvSpPr>
        <p:spPr>
          <a:xfrm rot="0" flipH="0" flipV="0">
            <a:off x="504139" y="3604407"/>
            <a:ext cx="6593551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761">
                <a:latin typeface="ArialMT" pitchFamily="0" charset="1"/>
              </a:rPr>
              <a:t>•</a:t>
            </a:r>
            <a:r>
              <a:rPr lang="en-US" sz="1115" baseline="0" b="0" i="0" dirty="0" spc="118">
                <a:latin typeface="ArialMT" pitchFamily="0" charset="1"/>
              </a:rPr>
              <a:t>AVA</a:t>
            </a:r>
            <a:r>
              <a:rPr lang="en-US" sz="1115" baseline="0" b="0" i="0" dirty="0" spc="0">
                <a:latin typeface="ArialMT" pitchFamily="0" charset="1"/>
              </a:rPr>
              <a:t> prov</a:t>
            </a:r>
            <a:r>
              <a:rPr lang="en-US" sz="1115" baseline="0" b="0" i="0" dirty="0" spc="111">
                <a:latin typeface="ArialMT" pitchFamily="0" charset="1"/>
              </a:rPr>
              <a:t>i</a:t>
            </a:r>
            <a:r>
              <a:rPr lang="en-US" sz="1115" baseline="0" b="0" i="0" dirty="0" spc="0">
                <a:latin typeface="ArialMT" pitchFamily="0" charset="1"/>
              </a:rPr>
              <a:t>des</a:t>
            </a:r>
            <a:r>
              <a:rPr lang="en-US" sz="1115" baseline="0" b="0" i="0" dirty="0" spc="120">
                <a:latin typeface="ArialMT" pitchFamily="0" charset="1"/>
              </a:rPr>
              <a:t> </a:t>
            </a:r>
            <a:r>
              <a:rPr lang="en-US" sz="1115" baseline="0" b="0" i="0" dirty="0" spc="0">
                <a:latin typeface="ArialMT" pitchFamily="0" charset="1"/>
              </a:rPr>
              <a:t>profess</a:t>
            </a:r>
            <a:r>
              <a:rPr lang="en-US" sz="1115" baseline="0" b="0" i="0" dirty="0" spc="111">
                <a:latin typeface="ArialMT" pitchFamily="0" charset="1"/>
              </a:rPr>
              <a:t>i</a:t>
            </a:r>
            <a:r>
              <a:rPr lang="en-US" sz="1115" baseline="0" b="0" i="0" dirty="0" spc="0">
                <a:latin typeface="ArialMT" pitchFamily="0" charset="1"/>
              </a:rPr>
              <a:t>ona</a:t>
            </a:r>
            <a:r>
              <a:rPr lang="en-US" sz="1115" baseline="0" b="0" i="0" dirty="0" spc="111">
                <a:latin typeface="ArialMT" pitchFamily="0" charset="1"/>
              </a:rPr>
              <a:t>l</a:t>
            </a:r>
            <a:r>
              <a:rPr lang="en-US" sz="1115" baseline="0" b="0" i="0" dirty="0" spc="156">
                <a:latin typeface="ArialMT" pitchFamily="0" charset="1"/>
              </a:rPr>
              <a:t> </a:t>
            </a:r>
            <a:r>
              <a:rPr lang="en-US" sz="1115" baseline="0" b="0" i="0" dirty="0" spc="0">
                <a:latin typeface="ArialMT" pitchFamily="0" charset="1"/>
              </a:rPr>
              <a:t>so</a:t>
            </a:r>
            <a:r>
              <a:rPr lang="en-US" sz="1115" baseline="0" b="0" i="0" dirty="0" spc="111">
                <a:latin typeface="ArialMT" pitchFamily="0" charset="1"/>
              </a:rPr>
              <a:t>l</a:t>
            </a:r>
            <a:r>
              <a:rPr lang="en-US" sz="1115" baseline="0" b="0" i="0" dirty="0" spc="0">
                <a:latin typeface="ArialMT" pitchFamily="0" charset="1"/>
              </a:rPr>
              <a:t>u</a:t>
            </a:r>
            <a:r>
              <a:rPr lang="en-US" sz="1115" baseline="0" b="0" i="0" dirty="0" spc="120">
                <a:latin typeface="ArialMT" pitchFamily="0" charset="1"/>
              </a:rPr>
              <a:t>t</a:t>
            </a:r>
            <a:r>
              <a:rPr lang="en-US" sz="1115" baseline="0" b="0" i="0" dirty="0" spc="111">
                <a:latin typeface="ArialMT" pitchFamily="0" charset="1"/>
              </a:rPr>
              <a:t>i</a:t>
            </a:r>
            <a:r>
              <a:rPr lang="en-US" sz="1115" baseline="0" b="0" i="0" dirty="0" spc="0">
                <a:latin typeface="ArialMT" pitchFamily="0" charset="1"/>
              </a:rPr>
              <a:t>on des</a:t>
            </a:r>
            <a:r>
              <a:rPr lang="en-US" sz="1115" baseline="0" b="0" i="0" dirty="0" spc="111">
                <a:latin typeface="ArialMT" pitchFamily="0" charset="1"/>
              </a:rPr>
              <a:t>i</a:t>
            </a:r>
            <a:r>
              <a:rPr lang="en-US" sz="1115" baseline="0" b="0" i="0" dirty="0" spc="0">
                <a:latin typeface="ArialMT" pitchFamily="0" charset="1"/>
              </a:rPr>
              <a:t>gn</a:t>
            </a:r>
            <a:r>
              <a:rPr lang="en-US" sz="1115" baseline="0" b="0" i="0" dirty="0" spc="120">
                <a:latin typeface="ArialMT" pitchFamily="0" charset="1"/>
              </a:rPr>
              <a:t>;</a:t>
            </a:r>
            <a:r>
              <a:rPr lang="en-US" sz="1115" baseline="0" b="0" i="0" dirty="0" spc="0">
                <a:latin typeface="ArialMT" pitchFamily="0" charset="1"/>
              </a:rPr>
              <a:t> </a:t>
            </a:r>
            <a:r>
              <a:rPr lang="en-US" sz="1115" baseline="0" b="0" i="0" dirty="0" spc="120">
                <a:latin typeface="ArialMT" pitchFamily="0" charset="1"/>
              </a:rPr>
              <a:t>It</a:t>
            </a:r>
            <a:r>
              <a:rPr lang="en-US" sz="1115" baseline="0" b="0" i="0" dirty="0" spc="111">
                <a:latin typeface="ArialMT" pitchFamily="0" charset="1"/>
              </a:rPr>
              <a:t>’</a:t>
            </a:r>
            <a:r>
              <a:rPr lang="en-US" sz="1115" baseline="0" b="0" i="0" dirty="0" spc="0">
                <a:latin typeface="ArialMT" pitchFamily="0" charset="1"/>
              </a:rPr>
              <a:t>s deve</a:t>
            </a:r>
            <a:r>
              <a:rPr lang="en-US" sz="1115" baseline="0" b="0" i="0" dirty="0" spc="111">
                <a:latin typeface="ArialMT" pitchFamily="0" charset="1"/>
              </a:rPr>
              <a:t>l</a:t>
            </a:r>
            <a:r>
              <a:rPr lang="en-US" sz="1115" baseline="0" b="0" i="0" dirty="0" spc="0">
                <a:latin typeface="ArialMT" pitchFamily="0" charset="1"/>
              </a:rPr>
              <a:t>op</a:t>
            </a:r>
            <a:r>
              <a:rPr lang="en-US" sz="1115" baseline="0" b="0" i="0" dirty="0" spc="149">
                <a:latin typeface="ArialMT" pitchFamily="0" charset="1"/>
              </a:rPr>
              <a:t>m</a:t>
            </a:r>
            <a:r>
              <a:rPr lang="en-US" sz="1115" baseline="0" b="0" i="0" dirty="0" spc="0">
                <a:latin typeface="ArialMT" pitchFamily="0" charset="1"/>
              </a:rPr>
              <a:t>en</a:t>
            </a:r>
            <a:r>
              <a:rPr lang="en-US" sz="1115" baseline="0" b="0" i="0" dirty="0" spc="120">
                <a:latin typeface="ArialMT" pitchFamily="0" charset="1"/>
              </a:rPr>
              <a:t>t</a:t>
            </a:r>
            <a:r>
              <a:rPr lang="en-US" sz="1115" baseline="0" b="0" i="0" dirty="0" spc="0">
                <a:latin typeface="ArialMT" pitchFamily="0" charset="1"/>
              </a:rPr>
              <a:t> </a:t>
            </a:r>
            <a:r>
              <a:rPr lang="en-US" sz="1115" baseline="0" b="0" i="0" dirty="0" spc="124">
                <a:latin typeface="ArialMT" pitchFamily="0" charset="1"/>
              </a:rPr>
              <a:t>c</a:t>
            </a:r>
            <a:r>
              <a:rPr lang="en-US" sz="1115" baseline="0" b="0" i="0" dirty="0" spc="0">
                <a:latin typeface="ArialMT" pitchFamily="0" charset="1"/>
              </a:rPr>
              <a:t>apab</a:t>
            </a:r>
            <a:r>
              <a:rPr lang="en-US" sz="1115" baseline="0" b="0" i="0" dirty="0" spc="111">
                <a:latin typeface="ArialMT" pitchFamily="0" charset="1"/>
              </a:rPr>
              <a:t>ili</a:t>
            </a:r>
            <a:r>
              <a:rPr lang="en-US" sz="1115" baseline="0" b="0" i="0" dirty="0" spc="120">
                <a:latin typeface="ArialMT" pitchFamily="0" charset="1"/>
              </a:rPr>
              <a:t>t</a:t>
            </a:r>
            <a:r>
              <a:rPr lang="en-US" sz="1115" baseline="0" b="0" i="0" dirty="0" spc="111">
                <a:latin typeface="ArialMT" pitchFamily="0" charset="1"/>
              </a:rPr>
              <a:t>i</a:t>
            </a:r>
            <a:r>
              <a:rPr lang="en-US" sz="1115" baseline="0" b="0" i="0" dirty="0" spc="0">
                <a:latin typeface="ArialMT" pitchFamily="0" charset="1"/>
              </a:rPr>
              <a:t>es and</a:t>
            </a:r>
            <a:r>
              <a:rPr lang="en-US" sz="1115" baseline="0" b="0" i="0" dirty="0" spc="120">
                <a:latin typeface="ArialMT" pitchFamily="0" charset="1"/>
              </a:rPr>
              <a:t> </a:t>
            </a:r>
            <a:r>
              <a:rPr lang="en-US" sz="1115" baseline="0" b="0" i="0" dirty="0" spc="0">
                <a:latin typeface="ArialMT" pitchFamily="0" charset="1"/>
              </a:rPr>
              <a:t>ex</a:t>
            </a:r>
            <a:r>
              <a:rPr lang="en-US" sz="1115" baseline="0" b="0" i="0" dirty="0" spc="120">
                <a:latin typeface="ArialMT" pitchFamily="0" charset="1"/>
              </a:rPr>
              <a:t>t</a:t>
            </a:r>
            <a:r>
              <a:rPr lang="en-US" sz="1115" baseline="0" b="0" i="0" dirty="0" spc="0">
                <a:latin typeface="ArialMT" pitchFamily="0" charset="1"/>
              </a:rPr>
              <a:t>ens</a:t>
            </a:r>
            <a:r>
              <a:rPr lang="en-US" sz="1115" baseline="0" b="0" i="0" dirty="0" spc="111">
                <a:latin typeface="ArialMT" pitchFamily="0" charset="1"/>
              </a:rPr>
              <a:t>i</a:t>
            </a:r>
            <a:r>
              <a:rPr lang="en-US" sz="1115" baseline="0" b="0" i="0" dirty="0" spc="0">
                <a:latin typeface="ArialMT" pitchFamily="0" charset="1"/>
              </a:rPr>
              <a:t>ve </a:t>
            </a:r>
          </a:p>
        </p:txBody>
      </p:sp>
      <p:sp>
        <p:nvSpPr>
          <p:cNvPr id="153" name="Rectangle 153"/>
          <p:cNvSpPr/>
          <p:nvPr/>
        </p:nvSpPr>
        <p:spPr>
          <a:xfrm rot="0" flipH="0" flipV="0">
            <a:off x="650443" y="3773571"/>
            <a:ext cx="4027760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p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12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on</a:t>
            </a:r>
            <a:r>
              <a:rPr lang="en-US" sz="1115" baseline="0" b="0" i="0" dirty="0" spc="-22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exper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93">
                <a:latin typeface="Arial" pitchFamily="0" charset="1"/>
              </a:rPr>
              <a:t>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 re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ogn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zed by</a:t>
            </a:r>
            <a:r>
              <a:rPr lang="en-US" sz="1115" baseline="0" b="0" i="0" dirty="0" spc="138">
                <a:latin typeface="Arial" pitchFamily="0" charset="1"/>
              </a:rPr>
              <a:t> </a:t>
            </a:r>
            <a:r>
              <a:rPr lang="en-US" sz="1115" baseline="0" b="0" i="0" dirty="0" spc="207">
                <a:latin typeface="Arial" pitchFamily="0" charset="1"/>
              </a:rPr>
              <a:t>W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nche</a:t>
            </a:r>
            <a:r>
              <a:rPr lang="en-US" sz="1115" baseline="0" b="0" i="0" dirty="0" spc="120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.</a:t>
            </a:r>
          </a:p>
        </p:txBody>
      </p:sp>
      <p:sp>
        <p:nvSpPr>
          <p:cNvPr id="154" name="Rectangle 154"/>
          <p:cNvSpPr/>
          <p:nvPr/>
        </p:nvSpPr>
        <p:spPr>
          <a:xfrm rot="0" flipH="0" flipV="0">
            <a:off x="504139" y="4221881"/>
            <a:ext cx="1471178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1" i="0" dirty="0" spc="0">
                <a:latin typeface="Arial" pitchFamily="0" charset="1"/>
              </a:rPr>
              <a:t>B</a:t>
            </a:r>
            <a:r>
              <a:rPr lang="en-US" sz="1115" baseline="0" b="1" i="0" dirty="0" spc="109">
                <a:latin typeface="Arial" pitchFamily="0" charset="1"/>
              </a:rPr>
              <a:t>u</a:t>
            </a:r>
            <a:r>
              <a:rPr lang="en-US" sz="1115" baseline="0" b="1" i="0" dirty="0" spc="0">
                <a:latin typeface="Arial" pitchFamily="0" charset="1"/>
              </a:rPr>
              <a:t>si</a:t>
            </a:r>
            <a:r>
              <a:rPr lang="en-US" sz="1115" baseline="0" b="1" i="0" dirty="0" spc="109">
                <a:latin typeface="Arial" pitchFamily="0" charset="1"/>
              </a:rPr>
              <a:t>n</a:t>
            </a:r>
            <a:r>
              <a:rPr lang="en-US" sz="1115" baseline="0" b="1" i="0" dirty="0" spc="0">
                <a:latin typeface="Arial" pitchFamily="0" charset="1"/>
              </a:rPr>
              <a:t>ess Be</a:t>
            </a:r>
            <a:r>
              <a:rPr lang="en-US" sz="1115" baseline="0" b="1" i="0" dirty="0" spc="109">
                <a:latin typeface="Arial" pitchFamily="0" charset="1"/>
              </a:rPr>
              <a:t>n</a:t>
            </a:r>
            <a:r>
              <a:rPr lang="en-US" sz="1115" baseline="0" b="1" i="0" dirty="0" spc="0">
                <a:latin typeface="Arial" pitchFamily="0" charset="1"/>
              </a:rPr>
              <a:t>efits:</a:t>
            </a:r>
          </a:p>
        </p:txBody>
      </p:sp>
      <p:sp>
        <p:nvSpPr>
          <p:cNvPr id="155" name="Rectangle 155"/>
          <p:cNvSpPr/>
          <p:nvPr/>
        </p:nvSpPr>
        <p:spPr>
          <a:xfrm rot="0" flipH="0" flipV="0">
            <a:off x="504139" y="4423430"/>
            <a:ext cx="7091149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761">
                <a:latin typeface="ArialMT" pitchFamily="0" charset="1"/>
              </a:rPr>
              <a:t>•</a:t>
            </a:r>
            <a:r>
              <a:rPr lang="en-US" sz="1115" baseline="0" b="0" i="0" dirty="0" spc="118">
                <a:latin typeface="Arial" pitchFamily="0" charset="1"/>
              </a:rPr>
              <a:t>A</a:t>
            </a:r>
            <a:r>
              <a:rPr lang="en-US" sz="1115" baseline="0" b="0" i="0" dirty="0" spc="0">
                <a:latin typeface="Arial" pitchFamily="0" charset="1"/>
              </a:rPr>
              <a:t>pp</a:t>
            </a:r>
            <a:r>
              <a:rPr lang="en-US" sz="1115" baseline="0" b="0" i="0" dirty="0" spc="111">
                <a:latin typeface="Arial" pitchFamily="0" charset="1"/>
              </a:rPr>
              <a:t>li</a:t>
            </a:r>
            <a:r>
              <a:rPr lang="en-US" sz="1115" baseline="0" b="0" i="0" dirty="0" spc="0">
                <a:latin typeface="Arial" pitchFamily="0" charset="1"/>
              </a:rPr>
              <a:t>ed pro</a:t>
            </a:r>
            <a:r>
              <a:rPr lang="en-US" sz="1115" baseline="0" b="0" i="0" dirty="0" spc="111">
                <a:latin typeface="Arial" pitchFamily="0" charset="1"/>
              </a:rPr>
              <a:t>j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anage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o 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anage 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on</a:t>
            </a:r>
            <a:r>
              <a:rPr lang="en-US" sz="1115" baseline="0" b="0" i="0" dirty="0" spc="151">
                <a:latin typeface="Arial" pitchFamily="0" charset="1"/>
              </a:rPr>
              <a:t>g</a:t>
            </a:r>
            <a:r>
              <a:rPr lang="en-US" sz="1115" baseline="0" b="0" i="0" dirty="0" spc="0">
                <a:latin typeface="Arial" pitchFamily="0" charset="1"/>
              </a:rPr>
              <a:t>-</a:t>
            </a:r>
            <a:r>
              <a:rPr lang="en-US" sz="1115" baseline="0" b="0" i="0" dirty="0" spc="122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er</a:t>
            </a:r>
            <a:r>
              <a:rPr lang="en-US" sz="1115" baseline="0" b="0" i="0" dirty="0" spc="151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ease</a:t>
            </a:r>
            <a:r>
              <a:rPr lang="en-US" sz="1115" baseline="0" b="0" i="0" dirty="0" spc="122">
                <a:latin typeface="Arial" pitchFamily="0" charset="1"/>
              </a:rPr>
              <a:t>;</a:t>
            </a:r>
            <a:r>
              <a:rPr lang="en-US" sz="1115" baseline="0" b="0" i="0" dirty="0" spc="159">
                <a:latin typeface="Arial" pitchFamily="0" charset="1"/>
              </a:rPr>
              <a:t> </a:t>
            </a:r>
            <a:r>
              <a:rPr lang="en-US" sz="1115" baseline="0" b="0" i="0" dirty="0" spc="120">
                <a:latin typeface="Arial" pitchFamily="0" charset="1"/>
              </a:rPr>
              <a:t>E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00">
                <a:latin typeface="Arial" pitchFamily="0" charset="1"/>
              </a:rPr>
              <a:t>b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00">
                <a:latin typeface="Arial" pitchFamily="0" charset="1"/>
              </a:rPr>
              <a:t>d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22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ra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0">
                <a:latin typeface="Arial" pitchFamily="0" charset="1"/>
              </a:rPr>
              <a:t>s</a:t>
            </a:r>
            <a:r>
              <a:rPr lang="en-US" sz="1115" baseline="0" b="0" i="0" dirty="0" spc="100">
                <a:latin typeface="Arial" pitchFamily="0" charset="1"/>
              </a:rPr>
              <a:t>p</a:t>
            </a:r>
            <a:r>
              <a:rPr lang="en-US" sz="1115" baseline="0" b="0" i="0" dirty="0" spc="0">
                <a:latin typeface="Arial" pitchFamily="0" charset="1"/>
              </a:rPr>
              <a:t>are</a:t>
            </a:r>
            <a:r>
              <a:rPr lang="en-US" sz="1115" baseline="0" b="0" i="0" dirty="0" spc="100">
                <a:latin typeface="Arial" pitchFamily="0" charset="1"/>
              </a:rPr>
              <a:t>n</a:t>
            </a:r>
            <a:r>
              <a:rPr lang="en-US" sz="1115" baseline="0" b="0" i="0" dirty="0" spc="127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y a</a:t>
            </a:r>
            <a:r>
              <a:rPr lang="en-US" sz="1115" baseline="0" b="0" i="0" dirty="0" spc="127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ross </a:t>
            </a:r>
            <a:r>
              <a:rPr lang="en-US" sz="1115" baseline="0" b="0" i="0" dirty="0" spc="122">
                <a:latin typeface="Arial" pitchFamily="0" charset="1"/>
              </a:rPr>
              <a:t>t</a:t>
            </a:r>
            <a:r>
              <a:rPr lang="en-US" sz="1115" baseline="0" b="0" i="0" dirty="0" spc="100">
                <a:latin typeface="Arial" pitchFamily="0" charset="1"/>
              </a:rPr>
              <a:t>h</a:t>
            </a:r>
            <a:r>
              <a:rPr lang="en-US" sz="1115" baseline="0" b="0" i="0" dirty="0" spc="0">
                <a:latin typeface="Arial" pitchFamily="0" charset="1"/>
              </a:rPr>
              <a:t>e a</a:t>
            </a:r>
            <a:r>
              <a:rPr lang="en-US" sz="1115" baseline="0" b="0" i="0" dirty="0" spc="111">
                <a:latin typeface="Arial" pitchFamily="0" charset="1"/>
              </a:rPr>
              <a:t>ll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</a:p>
        </p:txBody>
      </p:sp>
      <p:sp>
        <p:nvSpPr>
          <p:cNvPr id="156" name="Rectangle 156"/>
          <p:cNvSpPr/>
          <p:nvPr/>
        </p:nvSpPr>
        <p:spPr>
          <a:xfrm rot="0" flipH="0" flipV="0">
            <a:off x="650443" y="4588022"/>
            <a:ext cx="783494" cy="189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0">
                <a:latin typeface="Arial" pitchFamily="0" charset="1"/>
              </a:rPr>
              <a:t>pro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esses;</a:t>
            </a:r>
          </a:p>
        </p:txBody>
      </p:sp>
      <p:sp>
        <p:nvSpPr>
          <p:cNvPr id="157" name="Rectangle 157"/>
          <p:cNvSpPr/>
          <p:nvPr/>
        </p:nvSpPr>
        <p:spPr>
          <a:xfrm rot="0" flipH="0" flipV="0">
            <a:off x="504139" y="4756842"/>
            <a:ext cx="6790359" cy="1900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0" i="0" dirty="0" spc="760">
                <a:latin typeface="ArialMT" pitchFamily="0" charset="1"/>
              </a:rPr>
              <a:t>•</a:t>
            </a:r>
            <a:r>
              <a:rPr lang="en-US" sz="1118" baseline="0" b="0" i="0" dirty="0" spc="117">
                <a:latin typeface="Arial" pitchFamily="0" charset="1"/>
              </a:rPr>
              <a:t>S</a:t>
            </a:r>
            <a:r>
              <a:rPr lang="en-US" sz="1118" baseline="0" b="0" i="0" dirty="0" spc="0">
                <a:latin typeface="Arial" pitchFamily="0" charset="1"/>
              </a:rPr>
              <a:t>a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es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s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aff adop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ed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CRM 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oo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s</a:t>
            </a:r>
            <a:r>
              <a:rPr lang="en-US" sz="1118" baseline="0" b="0" i="0" dirty="0" spc="119">
                <a:latin typeface="Arial" pitchFamily="0" charset="1"/>
              </a:rPr>
              <a:t> t</a:t>
            </a:r>
            <a:r>
              <a:rPr lang="en-US" sz="1118" baseline="0" b="0" i="0" dirty="0" spc="0">
                <a:latin typeface="Arial" pitchFamily="0" charset="1"/>
              </a:rPr>
              <a:t>o 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a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a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 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us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o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ers and 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proved 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us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o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er sa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sfa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on;</a:t>
            </a:r>
          </a:p>
        </p:txBody>
      </p:sp>
      <p:sp>
        <p:nvSpPr>
          <p:cNvPr id="158" name="Rectangle 158"/>
          <p:cNvSpPr/>
          <p:nvPr/>
        </p:nvSpPr>
        <p:spPr>
          <a:xfrm rot="0" flipH="0" flipV="0">
            <a:off x="504139" y="4926604"/>
            <a:ext cx="6867094" cy="35422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5" baseline="0" b="0" i="0" dirty="0" spc="761">
                <a:latin typeface="ArialMT" pitchFamily="0" charset="1"/>
              </a:rPr>
              <a:t>•</a:t>
            </a:r>
            <a:r>
              <a:rPr lang="en-US" sz="1115" baseline="0" b="0" i="0" dirty="0" spc="118">
                <a:latin typeface="Arial" pitchFamily="0" charset="1"/>
              </a:rPr>
              <a:t>A</a:t>
            </a:r>
            <a:r>
              <a:rPr lang="en-US" sz="1115" baseline="0" b="0" i="0" dirty="0" spc="0">
                <a:latin typeface="Arial" pitchFamily="0" charset="1"/>
              </a:rPr>
              <a:t>b</a:t>
            </a:r>
            <a:r>
              <a:rPr lang="en-US" sz="1115" baseline="0" b="0" i="0" dirty="0" spc="111">
                <a:latin typeface="Arial" pitchFamily="0" charset="1"/>
              </a:rPr>
              <a:t>ili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y</a:t>
            </a:r>
            <a:r>
              <a:rPr lang="en-US" sz="1115" baseline="0" b="0" i="0" dirty="0" spc="-22">
                <a:latin typeface="Arial" pitchFamily="0" charset="1"/>
              </a:rPr>
              <a:t> 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o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oord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 produ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on and pro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ure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pro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esses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based</a:t>
            </a:r>
            <a:r>
              <a:rPr lang="en-US" sz="1115" baseline="0" b="0" i="0" dirty="0" spc="156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on a</a:t>
            </a:r>
            <a:r>
              <a:rPr lang="en-US" sz="1115" baseline="0" b="0" i="0" dirty="0" spc="124">
                <a:latin typeface="Arial" pitchFamily="0" charset="1"/>
              </a:rPr>
              <a:t>cc</a:t>
            </a:r>
            <a:r>
              <a:rPr lang="en-US" sz="1115" baseline="0" b="0" i="0" dirty="0" spc="0">
                <a:latin typeface="Arial" pitchFamily="0" charset="1"/>
              </a:rPr>
              <a:t>ura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 sa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es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da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20">
                <a:latin typeface="Arial" pitchFamily="0" charset="1"/>
              </a:rPr>
              <a:t>;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</a:p>
          <a:p>
            <a:pPr marL="146304">
              <a:lnSpc>
                <a:spcPts val="1296"/>
              </a:lnSpc>
            </a:pPr>
            <a:r>
              <a:rPr lang="en-US" sz="1115" baseline="0" b="0" i="0" dirty="0" spc="102">
                <a:latin typeface="Arial" pitchFamily="0" charset="1"/>
              </a:rPr>
              <a:t>O</a:t>
            </a:r>
            <a:r>
              <a:rPr lang="en-US" sz="1115" baseline="0" b="0" i="0" dirty="0" spc="0">
                <a:latin typeface="Arial" pitchFamily="0" charset="1"/>
              </a:rPr>
              <a:t>p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12">
                <a:latin typeface="Arial" pitchFamily="0" charset="1"/>
              </a:rPr>
              <a:t>m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zed </a:t>
            </a:r>
            <a:r>
              <a:rPr lang="en-US" sz="1115" baseline="0" b="0" i="0" dirty="0" spc="129">
                <a:latin typeface="Arial" pitchFamily="0" charset="1"/>
              </a:rPr>
              <a:t>w</a:t>
            </a:r>
            <a:r>
              <a:rPr lang="en-US" sz="1115" baseline="0" b="0" i="0" dirty="0" spc="0">
                <a:latin typeface="Arial" pitchFamily="0" charset="1"/>
              </a:rPr>
              <a:t>arehous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ng and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proved resour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u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ili</a:t>
            </a:r>
            <a:r>
              <a:rPr lang="en-US" sz="1115" baseline="0" b="0" i="0" dirty="0" spc="0">
                <a:latin typeface="Arial" pitchFamily="0" charset="1"/>
              </a:rPr>
              <a:t>za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on;</a:t>
            </a:r>
          </a:p>
        </p:txBody>
      </p:sp>
      <p:sp>
        <p:nvSpPr>
          <p:cNvPr id="159" name="Rectangle 159"/>
          <p:cNvSpPr/>
          <p:nvPr/>
        </p:nvSpPr>
        <p:spPr>
          <a:xfrm rot="0" flipH="0" flipV="0">
            <a:off x="504139" y="5260016"/>
            <a:ext cx="7109516" cy="3594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0" i="0" dirty="0" spc="760">
                <a:latin typeface="ArialMT" pitchFamily="0" charset="1"/>
              </a:rPr>
              <a:t>•</a:t>
            </a:r>
            <a:r>
              <a:rPr lang="en-US" sz="1118" baseline="0" b="0" i="0" dirty="0" spc="117">
                <a:latin typeface="Arial" pitchFamily="0" charset="1"/>
              </a:rPr>
              <a:t>A</a:t>
            </a:r>
            <a:r>
              <a:rPr lang="en-US" sz="1118" baseline="0" b="0" i="0" dirty="0" spc="0">
                <a:latin typeface="Arial" pitchFamily="0" charset="1"/>
              </a:rPr>
              <a:t>b</a:t>
            </a:r>
            <a:r>
              <a:rPr lang="en-US" sz="1118" baseline="0" b="0" i="0" dirty="0" spc="110">
                <a:latin typeface="Arial" pitchFamily="0" charset="1"/>
              </a:rPr>
              <a:t>ili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y</a:t>
            </a:r>
            <a:r>
              <a:rPr lang="en-US" sz="1118" baseline="0" b="0" i="0" dirty="0" spc="-22">
                <a:latin typeface="Arial" pitchFamily="0" charset="1"/>
              </a:rPr>
              <a:t> 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o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qu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k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y and a</a:t>
            </a:r>
            <a:r>
              <a:rPr lang="en-US" sz="1118" baseline="0" b="0" i="0" dirty="0" spc="124">
                <a:latin typeface="Arial" pitchFamily="0" charset="1"/>
              </a:rPr>
              <a:t>cc</a:t>
            </a:r>
            <a:r>
              <a:rPr lang="en-US" sz="1118" baseline="0" b="0" i="0" dirty="0" spc="0">
                <a:latin typeface="Arial" pitchFamily="0" charset="1"/>
              </a:rPr>
              <a:t>ura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e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y ex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ra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usage</a:t>
            </a:r>
            <a:r>
              <a:rPr lang="en-US" sz="1118" baseline="0" b="0" i="0" dirty="0" spc="155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da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a fro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 s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ar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dev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es</a:t>
            </a:r>
            <a:r>
              <a:rPr lang="en-US" sz="1118" baseline="0" b="0" i="0" dirty="0" spc="119">
                <a:latin typeface="Arial" pitchFamily="0" charset="1"/>
              </a:rPr>
              <a:t>;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  <a:r>
              <a:rPr lang="en-US" sz="1118" baseline="0" b="0" i="0" dirty="0" spc="117">
                <a:latin typeface="Arial" pitchFamily="0" charset="1"/>
              </a:rPr>
              <a:t>E</a:t>
            </a:r>
            <a:r>
              <a:rPr lang="en-US" sz="1118" baseline="0" b="0" i="0" dirty="0" spc="0">
                <a:latin typeface="Arial" pitchFamily="0" charset="1"/>
              </a:rPr>
              <a:t>nab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ed </a:t>
            </a:r>
            <a:r>
              <a:rPr lang="en-US" sz="1118" baseline="0" b="0" i="0" dirty="0" spc="147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arke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rend </a:t>
            </a:r>
          </a:p>
          <a:p>
            <a:pPr marL="146304">
              <a:lnSpc>
                <a:spcPts val="1334"/>
              </a:lnSpc>
            </a:pPr>
            <a:r>
              <a:rPr lang="en-US" sz="1115" baseline="0" b="0" i="0" dirty="0" spc="0">
                <a:latin typeface="Arial" pitchFamily="0" charset="1"/>
              </a:rPr>
              <a:t>ana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ys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</a:t>
            </a:r>
            <a:r>
              <a:rPr lang="en-US" sz="1115" baseline="0" b="0" i="0" dirty="0" spc="120">
                <a:latin typeface="Arial" pitchFamily="0" charset="1"/>
              </a:rPr>
              <a:t> t</a:t>
            </a:r>
            <a:r>
              <a:rPr lang="en-US" sz="1115" baseline="0" b="0" i="0" dirty="0" spc="0">
                <a:latin typeface="Arial" pitchFamily="0" charset="1"/>
              </a:rPr>
              <a:t>o ass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29">
                <a:latin typeface="Arial" pitchFamily="0" charset="1"/>
              </a:rPr>
              <a:t>w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h de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on 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ak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ng on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ne</a:t>
            </a:r>
            <a:r>
              <a:rPr lang="en-US" sz="1115" baseline="0" b="0" i="0" dirty="0" spc="129">
                <a:latin typeface="Arial" pitchFamily="0" charset="1"/>
              </a:rPr>
              <a:t>w</a:t>
            </a:r>
            <a:r>
              <a:rPr lang="en-US" sz="1115" baseline="0" b="0" i="0" dirty="0" spc="0">
                <a:latin typeface="Arial" pitchFamily="0" charset="1"/>
              </a:rPr>
              <a:t> produ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s.</a:t>
            </a:r>
          </a:p>
        </p:txBody>
      </p:sp>
      <p:sp>
        <p:nvSpPr>
          <p:cNvPr id="160" name="Rectangle 160"/>
          <p:cNvSpPr/>
          <p:nvPr/>
        </p:nvSpPr>
        <p:spPr>
          <a:xfrm rot="0" flipH="0" flipV="0">
            <a:off x="504139" y="525222"/>
            <a:ext cx="6870344" cy="5804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baseline="0" b="1" i="0" dirty="0" spc="0">
                <a:latin typeface="Arial" pitchFamily="0" charset="1"/>
              </a:rPr>
              <a:t>T</a:t>
            </a:r>
            <a:r>
              <a:rPr lang="en-US" sz="1800" baseline="0" b="1" i="0" dirty="0" spc="-19">
                <a:latin typeface="Arial" pitchFamily="0" charset="1"/>
              </a:rPr>
              <a:t>h</a:t>
            </a:r>
            <a:r>
              <a:rPr lang="en-US" sz="1800" baseline="0" b="1" i="0" dirty="0" spc="-16">
                <a:latin typeface="Arial" pitchFamily="0" charset="1"/>
              </a:rPr>
              <a:t>r</a:t>
            </a:r>
            <a:r>
              <a:rPr lang="en-US" sz="1800" baseline="0" b="1" i="0" dirty="0" spc="0">
                <a:latin typeface="Arial" pitchFamily="0" charset="1"/>
              </a:rPr>
              <a:t>o</a:t>
            </a:r>
            <a:r>
              <a:rPr lang="en-US" sz="1800" baseline="0" b="1" i="0" dirty="0" spc="-19">
                <a:latin typeface="Arial" pitchFamily="0" charset="1"/>
              </a:rPr>
              <a:t>u</a:t>
            </a:r>
            <a:r>
              <a:rPr lang="en-US" sz="1800" baseline="0" b="1" i="0" dirty="0" spc="0">
                <a:latin typeface="Arial" pitchFamily="0" charset="1"/>
              </a:rPr>
              <a:t>g</a:t>
            </a:r>
            <a:r>
              <a:rPr lang="en-US" sz="1800" baseline="0" b="1" i="0" dirty="0" spc="-19">
                <a:latin typeface="Arial" pitchFamily="0" charset="1"/>
              </a:rPr>
              <a:t>h</a:t>
            </a:r>
            <a:r>
              <a:rPr lang="en-US" sz="1800" baseline="0" b="1" i="0" dirty="0" spc="0">
                <a:latin typeface="Arial" pitchFamily="0" charset="1"/>
              </a:rPr>
              <a:t> </a:t>
            </a:r>
            <a:r>
              <a:rPr lang="en-US" sz="1800" baseline="0" b="1" i="0" dirty="0" spc="-10">
                <a:solidFill>
                  <a:srgbClr val="F0AB00"/>
                </a:solidFill>
                <a:latin typeface="Arial" pitchFamily="0" charset="1"/>
              </a:rPr>
              <a:t>S</a:t>
            </a:r>
            <a:r>
              <a:rPr lang="en-US" sz="1800" baseline="0" b="1" i="0" dirty="0" spc="-37">
                <a:solidFill>
                  <a:srgbClr val="F0AB00"/>
                </a:solidFill>
                <a:latin typeface="Arial" pitchFamily="0" charset="1"/>
              </a:rPr>
              <a:t>A</a:t>
            </a:r>
            <a:r>
              <a:rPr lang="en-US" sz="1800" baseline="0" b="1" i="0" dirty="0" spc="345">
                <a:solidFill>
                  <a:srgbClr val="F0AB00"/>
                </a:solidFill>
                <a:latin typeface="Arial" pitchFamily="0" charset="1"/>
              </a:rPr>
              <a:t>P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B</a:t>
            </a:r>
            <a:r>
              <a:rPr lang="en-US" sz="1800" baseline="0" b="1" i="0" dirty="0" spc="-19">
                <a:solidFill>
                  <a:srgbClr val="F0AB00"/>
                </a:solidFill>
                <a:latin typeface="Arial" pitchFamily="0" charset="1"/>
              </a:rPr>
              <a:t>u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si</a:t>
            </a:r>
            <a:r>
              <a:rPr lang="en-US" sz="1800" baseline="0" b="1" i="0" dirty="0" spc="-16">
                <a:solidFill>
                  <a:srgbClr val="F0AB00"/>
                </a:solidFill>
                <a:latin typeface="Arial" pitchFamily="0" charset="1"/>
              </a:rPr>
              <a:t>n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ess B</a:t>
            </a:r>
            <a:r>
              <a:rPr lang="en-US" sz="1800" baseline="0" b="1" i="0" dirty="0" spc="-28">
                <a:solidFill>
                  <a:srgbClr val="F0AB00"/>
                </a:solidFill>
                <a:latin typeface="Arial" pitchFamily="0" charset="1"/>
              </a:rPr>
              <a:t>y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Desig</a:t>
            </a:r>
            <a:r>
              <a:rPr lang="en-US" sz="1800" baseline="0" b="1" i="0" dirty="0" spc="-19">
                <a:solidFill>
                  <a:srgbClr val="F0AB00"/>
                </a:solidFill>
                <a:latin typeface="Arial" pitchFamily="0" charset="1"/>
              </a:rPr>
              <a:t>n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 </a:t>
            </a:r>
            <a:r>
              <a:rPr lang="en-US" sz="1800" baseline="0" b="1" i="0" dirty="0" spc="0">
                <a:latin typeface="Arial" pitchFamily="0" charset="1"/>
              </a:rPr>
              <a:t>Wi</a:t>
            </a:r>
            <a:r>
              <a:rPr lang="en-US" sz="1800" baseline="0" b="1" i="0" dirty="0" spc="-16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c</a:t>
            </a:r>
            <a:r>
              <a:rPr lang="en-US" sz="1800" baseline="0" b="1" i="0" dirty="0" spc="-19">
                <a:latin typeface="Arial" pitchFamily="0" charset="1"/>
              </a:rPr>
              <a:t>h</a:t>
            </a:r>
            <a:r>
              <a:rPr lang="en-US" sz="1800" baseline="0" b="1" i="0" dirty="0" spc="0">
                <a:latin typeface="Arial" pitchFamily="0" charset="1"/>
              </a:rPr>
              <a:t>e</a:t>
            </a:r>
            <a:r>
              <a:rPr lang="en-US" sz="1800" baseline="0" b="1" i="0" dirty="0" spc="529">
                <a:latin typeface="Arial" pitchFamily="0" charset="1"/>
              </a:rPr>
              <a:t>m</a:t>
            </a:r>
            <a:r>
              <a:rPr lang="en-US" sz="1800" baseline="0" b="1" i="0" dirty="0" spc="-16">
                <a:latin typeface="Arial" pitchFamily="0" charset="1"/>
              </a:rPr>
              <a:t>r</a:t>
            </a:r>
            <a:r>
              <a:rPr lang="en-US" sz="1800" baseline="0" b="1" i="0" dirty="0" spc="0">
                <a:latin typeface="Arial" pitchFamily="0" charset="1"/>
              </a:rPr>
              <a:t>ealised</a:t>
            </a:r>
            <a:r>
              <a:rPr lang="en-US" sz="1800" baseline="0" b="1" i="0" dirty="0" spc="-32">
                <a:latin typeface="Arial" pitchFamily="0" charset="1"/>
              </a:rPr>
              <a:t> </a:t>
            </a:r>
            <a:r>
              <a:rPr lang="en-US" sz="1800" baseline="0" b="1" i="0" dirty="0" spc="0">
                <a:latin typeface="Arial" pitchFamily="0" charset="1"/>
              </a:rPr>
              <a:t>e</a:t>
            </a:r>
            <a:r>
              <a:rPr lang="en-US" sz="1800" baseline="0" b="1" i="0" dirty="0" spc="-19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te</a:t>
            </a:r>
            <a:r>
              <a:rPr lang="en-US" sz="1800" baseline="0" b="1" i="0" dirty="0" spc="-16">
                <a:latin typeface="Arial" pitchFamily="0" charset="1"/>
              </a:rPr>
              <a:t>r</a:t>
            </a:r>
            <a:r>
              <a:rPr lang="en-US" sz="1800" baseline="0" b="1" i="0" dirty="0" spc="0">
                <a:latin typeface="Arial" pitchFamily="0" charset="1"/>
              </a:rPr>
              <a:t>p</a:t>
            </a:r>
            <a:r>
              <a:rPr lang="en-US" sz="1800" baseline="0" b="1" i="0" dirty="0" spc="-16">
                <a:latin typeface="Arial" pitchFamily="0" charset="1"/>
              </a:rPr>
              <a:t>r</a:t>
            </a:r>
            <a:r>
              <a:rPr lang="en-US" sz="1800" baseline="0" b="1" i="0" dirty="0" spc="0">
                <a:latin typeface="Arial" pitchFamily="0" charset="1"/>
              </a:rPr>
              <a:t>ise </a:t>
            </a:r>
          </a:p>
          <a:p>
            <a:pPr marL="0">
              <a:lnSpc>
                <a:spcPts val="2161"/>
              </a:lnSpc>
            </a:pPr>
            <a:r>
              <a:rPr lang="en-US" sz="1800" baseline="0" b="1" i="0" dirty="0" spc="-16">
                <a:latin typeface="Arial" pitchFamily="0" charset="1"/>
              </a:rPr>
              <a:t>m</a:t>
            </a:r>
            <a:r>
              <a:rPr lang="en-US" sz="1800" baseline="0" b="1" i="0" dirty="0" spc="0">
                <a:latin typeface="Arial" pitchFamily="0" charset="1"/>
              </a:rPr>
              <a:t>a</a:t>
            </a:r>
            <a:r>
              <a:rPr lang="en-US" sz="1800" baseline="0" b="1" i="0" dirty="0" spc="-19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age</a:t>
            </a:r>
            <a:r>
              <a:rPr lang="en-US" sz="1800" baseline="0" b="1" i="0" dirty="0" spc="-16">
                <a:latin typeface="Arial" pitchFamily="0" charset="1"/>
              </a:rPr>
              <a:t>m</a:t>
            </a:r>
            <a:r>
              <a:rPr lang="en-US" sz="1800" baseline="0" b="1" i="0" dirty="0" spc="0">
                <a:latin typeface="Arial" pitchFamily="0" charset="1"/>
              </a:rPr>
              <a:t>e</a:t>
            </a:r>
            <a:r>
              <a:rPr lang="en-US" sz="1800" baseline="0" b="1" i="0" dirty="0" spc="-19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t </a:t>
            </a:r>
            <a:r>
              <a:rPr lang="en-US" sz="1800" baseline="0" b="1" i="0" dirty="0" spc="-16">
                <a:latin typeface="Arial" pitchFamily="0" charset="1"/>
              </a:rPr>
              <a:t>u</a:t>
            </a:r>
            <a:r>
              <a:rPr lang="en-US" sz="1800" baseline="0" b="1" i="0" dirty="0" spc="0">
                <a:latin typeface="Arial" pitchFamily="0" charset="1"/>
              </a:rPr>
              <a:t>si</a:t>
            </a:r>
            <a:r>
              <a:rPr lang="en-US" sz="1800" baseline="0" b="1" i="0" dirty="0" spc="-16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g </a:t>
            </a:r>
            <a:r>
              <a:rPr lang="en-US" sz="1800" baseline="0" b="1" i="0" dirty="0" spc="-28">
                <a:latin typeface="Arial" pitchFamily="0" charset="1"/>
              </a:rPr>
              <a:t>I</a:t>
            </a:r>
            <a:r>
              <a:rPr lang="en-US" sz="1800" baseline="0" b="1" i="0" dirty="0" spc="0">
                <a:latin typeface="Arial" pitchFamily="0" charset="1"/>
              </a:rPr>
              <a:t>oT</a:t>
            </a:r>
          </a:p>
        </p:txBody>
      </p:sp>
      <p:sp>
        <p:nvSpPr>
          <p:cNvPr id="161" name="Rectangle 161"/>
          <p:cNvSpPr/>
          <p:nvPr/>
        </p:nvSpPr>
        <p:spPr>
          <a:xfrm rot="0" flipH="0" flipV="0">
            <a:off x="8135746" y="1300029"/>
            <a:ext cx="3506801" cy="11968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18" baseline="0" b="0" i="0" dirty="0" spc="108">
                <a:latin typeface="Arial" pitchFamily="0" charset="1"/>
              </a:rPr>
              <a:t>"</a:t>
            </a:r>
            <a:r>
              <a:rPr lang="en-US" sz="1118" baseline="0" b="0" i="0" dirty="0" spc="117">
                <a:latin typeface="Arial" pitchFamily="0" charset="1"/>
              </a:rPr>
              <a:t>S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e our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par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nersh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p </a:t>
            </a:r>
            <a:r>
              <a:rPr lang="en-US" sz="1118" baseline="0" b="0" i="0" dirty="0" spc="127">
                <a:latin typeface="Arial" pitchFamily="0" charset="1"/>
              </a:rPr>
              <a:t>w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h </a:t>
            </a:r>
            <a:r>
              <a:rPr lang="en-US" sz="1118" baseline="0" b="0" i="0" dirty="0" spc="117">
                <a:latin typeface="Arial" pitchFamily="0" charset="1"/>
              </a:rPr>
              <a:t>AVA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 2015</a:t>
            </a:r>
            <a:r>
              <a:rPr lang="en-US" sz="1118" baseline="0" b="0" i="0" dirty="0" spc="119">
                <a:latin typeface="Arial" pitchFamily="0" charset="1"/>
              </a:rPr>
              <a:t>,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</a:p>
          <a:p>
            <a:pPr marL="0">
              <a:lnSpc>
                <a:spcPts val="1298"/>
              </a:lnSpc>
            </a:pPr>
            <a:r>
              <a:rPr lang="en-US" sz="1115" baseline="0" b="0" i="0" dirty="0" spc="207">
                <a:latin typeface="Arial" pitchFamily="0" charset="1"/>
              </a:rPr>
              <a:t>W</a:t>
            </a:r>
            <a:r>
              <a:rPr lang="en-US" sz="1115" baseline="0" b="0" i="0" dirty="0" spc="0">
                <a:latin typeface="Arial" pitchFamily="0" charset="1"/>
              </a:rPr>
              <a:t>inche</a:t>
            </a:r>
            <a:r>
              <a:rPr lang="en-US" sz="1115" baseline="0" b="0" i="0" dirty="0" spc="40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has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benef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ed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fro</a:t>
            </a:r>
            <a:r>
              <a:rPr lang="en-US" sz="1115" baseline="0" b="0" i="0" dirty="0" spc="149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 d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g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 produ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s.</a:t>
            </a:r>
          </a:p>
          <a:p>
            <a:pPr marL="0">
              <a:lnSpc>
                <a:spcPts val="1332"/>
              </a:lnSpc>
            </a:pPr>
            <a:r>
              <a:rPr lang="en-US" sz="1115" baseline="0" b="0" i="0" dirty="0" spc="104">
                <a:latin typeface="Arial" pitchFamily="0" charset="1"/>
              </a:rPr>
              <a:t>O</a:t>
            </a:r>
            <a:r>
              <a:rPr lang="en-US" sz="1115" baseline="0" b="0" i="0" dirty="0" spc="0">
                <a:latin typeface="Arial" pitchFamily="0" charset="1"/>
              </a:rPr>
              <a:t>ur s</a:t>
            </a:r>
            <a:r>
              <a:rPr lang="en-US" sz="1115" baseline="0" b="0" i="0" dirty="0" spc="151">
                <a:latin typeface="Arial" pitchFamily="0" charset="1"/>
              </a:rPr>
              <a:t>m</a:t>
            </a:r>
            <a:r>
              <a:rPr lang="en-US" sz="1115" baseline="0" b="0" i="0" dirty="0" spc="0">
                <a:latin typeface="Arial" pitchFamily="0" charset="1"/>
              </a:rPr>
              <a:t>ar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 dev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es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an be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egra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ed </a:t>
            </a:r>
            <a:r>
              <a:rPr lang="en-US" sz="1115" baseline="0" b="0" i="0" dirty="0" spc="131">
                <a:latin typeface="Arial" pitchFamily="0" charset="1"/>
              </a:rPr>
              <a:t>w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h</a:t>
            </a:r>
            <a:r>
              <a:rPr lang="en-US" sz="1115" baseline="0" b="0" i="0" dirty="0" spc="-22">
                <a:latin typeface="Arial" pitchFamily="0" charset="1"/>
              </a:rPr>
              <a:t> </a:t>
            </a:r>
            <a:r>
              <a:rPr lang="en-US" sz="1115" baseline="0" b="0" i="0" dirty="0" spc="120">
                <a:latin typeface="Arial" pitchFamily="0" charset="1"/>
              </a:rPr>
              <a:t>SAP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</a:p>
          <a:p>
            <a:pPr marL="0">
              <a:lnSpc>
                <a:spcPts val="1332"/>
              </a:lnSpc>
            </a:pPr>
            <a:r>
              <a:rPr lang="en-US" sz="1118" baseline="0" b="0" i="0" dirty="0" spc="119">
                <a:latin typeface="Arial" pitchFamily="0" charset="1"/>
              </a:rPr>
              <a:t>B</a:t>
            </a:r>
            <a:r>
              <a:rPr lang="en-US" sz="1118" baseline="0" b="0" i="0" dirty="0" spc="0">
                <a:latin typeface="Arial" pitchFamily="0" charset="1"/>
              </a:rPr>
              <a:t>us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ness </a:t>
            </a:r>
            <a:r>
              <a:rPr lang="en-US" sz="1118" baseline="0" b="0" i="0" dirty="0" spc="117">
                <a:latin typeface="Arial" pitchFamily="0" charset="1"/>
              </a:rPr>
              <a:t>B</a:t>
            </a:r>
            <a:r>
              <a:rPr lang="en-US" sz="1118" baseline="0" b="0" i="0" dirty="0" spc="0">
                <a:latin typeface="Arial" pitchFamily="0" charset="1"/>
              </a:rPr>
              <a:t>yDes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g</a:t>
            </a:r>
            <a:r>
              <a:rPr lang="en-US" sz="1118" baseline="0" b="0" i="0" dirty="0" spc="108">
                <a:latin typeface="Arial" pitchFamily="0" charset="1"/>
              </a:rPr>
              <a:t>n</a:t>
            </a:r>
            <a:r>
              <a:rPr lang="en-US" sz="1118" baseline="0" b="0" i="0" dirty="0" spc="119">
                <a:latin typeface="Arial" pitchFamily="0" charset="1"/>
              </a:rPr>
              <a:t>.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  <a:r>
              <a:rPr lang="en-US" sz="1118" baseline="0" b="0" i="0" dirty="0" spc="117">
                <a:latin typeface="Arial" pitchFamily="0" charset="1"/>
              </a:rPr>
              <a:t>E</a:t>
            </a:r>
            <a:r>
              <a:rPr lang="en-US" sz="1118" baseline="0" b="0" i="0" dirty="0" spc="0">
                <a:latin typeface="Arial" pitchFamily="0" charset="1"/>
              </a:rPr>
              <a:t>nsur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ng our</a:t>
            </a:r>
            <a:r>
              <a:rPr lang="en-US" sz="1118" baseline="0" b="0" i="0" dirty="0" spc="119">
                <a:latin typeface="Arial" pitchFamily="0" charset="1"/>
              </a:rPr>
              <a:t> </a:t>
            </a:r>
            <a:r>
              <a:rPr lang="en-US" sz="1118" baseline="0" b="0" i="0" dirty="0" spc="0">
                <a:latin typeface="Arial" pitchFamily="0" charset="1"/>
              </a:rPr>
              <a:t>produ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s 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an </a:t>
            </a:r>
          </a:p>
          <a:p>
            <a:pPr marL="0">
              <a:lnSpc>
                <a:spcPts val="1297"/>
              </a:lnSpc>
            </a:pPr>
            <a:r>
              <a:rPr lang="en-US" sz="1115" baseline="0" b="0" i="0" dirty="0" spc="0">
                <a:latin typeface="Arial" pitchFamily="0" charset="1"/>
              </a:rPr>
              <a:t>u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ili</a:t>
            </a:r>
            <a:r>
              <a:rPr lang="en-US" sz="1115" baseline="0" b="0" i="0" dirty="0" spc="0">
                <a:latin typeface="Arial" pitchFamily="0" charset="1"/>
              </a:rPr>
              <a:t>ze 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he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r fu</a:t>
            </a:r>
            <a:r>
              <a:rPr lang="en-US" sz="1115" baseline="0" b="0" i="0" dirty="0" spc="111">
                <a:latin typeface="Arial" pitchFamily="0" charset="1"/>
              </a:rPr>
              <a:t>ll</a:t>
            </a:r>
            <a:r>
              <a:rPr lang="en-US" sz="1115" baseline="0" b="0" i="0" dirty="0" spc="0">
                <a:latin typeface="Arial" pitchFamily="0" charset="1"/>
              </a:rPr>
              <a:t> po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en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a</a:t>
            </a:r>
            <a:r>
              <a:rPr lang="en-US" sz="1115" baseline="0" b="0" i="0" dirty="0" spc="111">
                <a:latin typeface="Arial" pitchFamily="0" charset="1"/>
              </a:rPr>
              <a:t>l</a:t>
            </a:r>
            <a:r>
              <a:rPr lang="en-US" sz="1115" baseline="0" b="0" i="0" dirty="0" spc="0">
                <a:latin typeface="Arial" pitchFamily="0" charset="1"/>
              </a:rPr>
              <a:t> 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s a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0">
                <a:latin typeface="Arial" pitchFamily="0" charset="1"/>
              </a:rPr>
              <a:t>key</a:t>
            </a:r>
            <a:r>
              <a:rPr lang="en-US" sz="1115" baseline="0" b="0" i="0" dirty="0" spc="120">
                <a:latin typeface="Arial" pitchFamily="0" charset="1"/>
              </a:rPr>
              <a:t> 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ond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on 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o </a:t>
            </a:r>
          </a:p>
          <a:p>
            <a:pPr marL="0">
              <a:lnSpc>
                <a:spcPts val="1332"/>
              </a:lnSpc>
            </a:pPr>
            <a:r>
              <a:rPr lang="en-US" sz="1118" baseline="0" b="0" i="0" dirty="0" spc="0">
                <a:latin typeface="Arial" pitchFamily="0" charset="1"/>
              </a:rPr>
              <a:t>rea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o </a:t>
            </a:r>
            <a:r>
              <a:rPr lang="en-US" sz="1118" baseline="0" b="0" i="0" dirty="0" spc="149">
                <a:latin typeface="Arial" pitchFamily="0" charset="1"/>
              </a:rPr>
              <a:t>m</a:t>
            </a:r>
            <a:r>
              <a:rPr lang="en-US" sz="1118" baseline="0" b="0" i="0" dirty="0" spc="0">
                <a:latin typeface="Arial" pitchFamily="0" charset="1"/>
              </a:rPr>
              <a:t>arke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0">
                <a:latin typeface="Arial" pitchFamily="0" charset="1"/>
              </a:rPr>
              <a:t> 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hanges and </a:t>
            </a:r>
            <a:r>
              <a:rPr lang="en-US" sz="1118" baseline="0" b="0" i="0" dirty="0" spc="124">
                <a:latin typeface="Arial" pitchFamily="0" charset="1"/>
              </a:rPr>
              <a:t>c</a:t>
            </a:r>
            <a:r>
              <a:rPr lang="en-US" sz="1118" baseline="0" b="0" i="0" dirty="0" spc="0">
                <a:latin typeface="Arial" pitchFamily="0" charset="1"/>
              </a:rPr>
              <a:t>on</a:t>
            </a:r>
            <a:r>
              <a:rPr lang="en-US" sz="1118" baseline="0" b="0" i="0" dirty="0" spc="119">
                <a:latin typeface="Arial" pitchFamily="0" charset="1"/>
              </a:rPr>
              <a:t>t</a:t>
            </a:r>
            <a:r>
              <a:rPr lang="en-US" sz="1118" baseline="0" b="0" i="0" dirty="0" spc="110">
                <a:latin typeface="Arial" pitchFamily="0" charset="1"/>
              </a:rPr>
              <a:t>i</a:t>
            </a:r>
            <a:r>
              <a:rPr lang="en-US" sz="1118" baseline="0" b="0" i="0" dirty="0" spc="0">
                <a:latin typeface="Arial" pitchFamily="0" charset="1"/>
              </a:rPr>
              <a:t>nuous</a:t>
            </a:r>
            <a:r>
              <a:rPr lang="en-US" sz="1118" baseline="0" b="0" i="0" dirty="0" spc="110">
                <a:latin typeface="Arial" pitchFamily="0" charset="1"/>
              </a:rPr>
              <a:t>l</a:t>
            </a:r>
            <a:r>
              <a:rPr lang="en-US" sz="1118" baseline="0" b="0" i="0" dirty="0" spc="0">
                <a:latin typeface="Arial" pitchFamily="0" charset="1"/>
              </a:rPr>
              <a:t>y </a:t>
            </a:r>
          </a:p>
          <a:p>
            <a:pPr marL="0">
              <a:lnSpc>
                <a:spcPts val="1334"/>
              </a:lnSpc>
            </a:pPr>
            <a:r>
              <a:rPr lang="en-US" sz="1115" baseline="0" b="0" i="0" dirty="0" spc="111">
                <a:latin typeface="Arial" pitchFamily="0" charset="1"/>
              </a:rPr>
              <a:t>i</a:t>
            </a:r>
            <a:r>
              <a:rPr lang="en-US" sz="1115" baseline="0" b="0" i="0" dirty="0" spc="0">
                <a:latin typeface="Arial" pitchFamily="0" charset="1"/>
              </a:rPr>
              <a:t>n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rodu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0">
                <a:latin typeface="Arial" pitchFamily="0" charset="1"/>
              </a:rPr>
              <a:t>e ne</a:t>
            </a:r>
            <a:r>
              <a:rPr lang="en-US" sz="1115" baseline="0" b="0" i="0" dirty="0" spc="131">
                <a:latin typeface="Arial" pitchFamily="0" charset="1"/>
              </a:rPr>
              <a:t>w</a:t>
            </a:r>
            <a:r>
              <a:rPr lang="en-US" sz="1115" baseline="0" b="0" i="0" dirty="0" spc="0">
                <a:latin typeface="Arial" pitchFamily="0" charset="1"/>
              </a:rPr>
              <a:t> produ</a:t>
            </a:r>
            <a:r>
              <a:rPr lang="en-US" sz="1115" baseline="0" b="0" i="0" dirty="0" spc="124">
                <a:latin typeface="Arial" pitchFamily="0" charset="1"/>
              </a:rPr>
              <a:t>c</a:t>
            </a:r>
            <a:r>
              <a:rPr lang="en-US" sz="1115" baseline="0" b="0" i="0" dirty="0" spc="120">
                <a:latin typeface="Arial" pitchFamily="0" charset="1"/>
              </a:rPr>
              <a:t>t</a:t>
            </a:r>
            <a:r>
              <a:rPr lang="en-US" sz="1115" baseline="0" b="0" i="0" dirty="0" spc="0">
                <a:latin typeface="Arial" pitchFamily="0" charset="1"/>
              </a:rPr>
              <a:t>s</a:t>
            </a:r>
            <a:r>
              <a:rPr lang="en-US" sz="1115" baseline="0" b="0" i="0" dirty="0" spc="150">
                <a:latin typeface="Arial" pitchFamily="0" charset="1"/>
              </a:rPr>
              <a:t>.</a:t>
            </a:r>
            <a:r>
              <a:rPr lang="en-US" sz="1115" baseline="0" b="0" i="0" dirty="0" spc="0">
                <a:latin typeface="ArialMT" pitchFamily="0" charset="1"/>
              </a:rPr>
              <a:t>”</a:t>
            </a:r>
          </a:p>
        </p:txBody>
      </p:sp>
      <p:sp>
        <p:nvSpPr>
          <p:cNvPr id="162" name="Rectangle 162"/>
          <p:cNvSpPr/>
          <p:nvPr/>
        </p:nvSpPr>
        <p:spPr>
          <a:xfrm rot="0" flipH="0" flipV="0">
            <a:off x="8135746" y="2531088"/>
            <a:ext cx="1962022" cy="179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105">
                <a:latin typeface="Arial" pitchFamily="0" charset="1"/>
              </a:rPr>
              <a:t>H</a:t>
            </a:r>
            <a:r>
              <a:rPr lang="en-US" sz="900" baseline="0" b="0" i="0" dirty="0" spc="110">
                <a:latin typeface="Arial" pitchFamily="0" charset="1"/>
              </a:rPr>
              <a:t>ou</a:t>
            </a:r>
            <a:r>
              <a:rPr lang="en-US" sz="900" baseline="0" b="0" i="0" dirty="0" spc="0">
                <a:latin typeface="Arial" pitchFamily="0" charset="1"/>
              </a:rPr>
              <a:t> </a:t>
            </a:r>
            <a:r>
              <a:rPr lang="en-US" sz="900" baseline="0" b="0" i="0" dirty="0" spc="110">
                <a:latin typeface="Arial" pitchFamily="0" charset="1"/>
              </a:rPr>
              <a:t>Lan</a:t>
            </a:r>
            <a:r>
              <a:rPr lang="en-US" sz="900" baseline="0" b="0" i="0" dirty="0" spc="0">
                <a:latin typeface="Arial" pitchFamily="0" charset="1"/>
              </a:rPr>
              <a:t>Y</a:t>
            </a:r>
            <a:r>
              <a:rPr lang="en-US" sz="900" baseline="0" b="0" i="0" dirty="0" spc="110">
                <a:latin typeface="Arial" pitchFamily="0" charset="1"/>
              </a:rPr>
              <a:t>u</a:t>
            </a:r>
            <a:r>
              <a:rPr lang="en-US" sz="900" baseline="0" b="0" i="0" dirty="0" spc="116">
                <a:latin typeface="Arial" pitchFamily="0" charset="1"/>
              </a:rPr>
              <a:t>n</a:t>
            </a:r>
            <a:r>
              <a:rPr lang="en-US" sz="900" baseline="0" b="0" i="0" dirty="0" spc="110">
                <a:latin typeface="MicrosoftYaHei" pitchFamily="0" charset="1"/>
              </a:rPr>
              <a:t>，</a:t>
            </a:r>
            <a:r>
              <a:rPr lang="en-US" sz="900" baseline="0" b="0" i="0" dirty="0" spc="0">
                <a:latin typeface="Arial" pitchFamily="0" charset="1"/>
              </a:rPr>
              <a:t>F</a:t>
            </a:r>
            <a:r>
              <a:rPr lang="en-US" sz="900" baseline="0" b="0" i="0" dirty="0" spc="123">
                <a:latin typeface="Arial" pitchFamily="0" charset="1"/>
              </a:rPr>
              <a:t>i</a:t>
            </a:r>
            <a:r>
              <a:rPr lang="en-US" sz="900" baseline="0" b="0" i="0" dirty="0" spc="110">
                <a:latin typeface="Arial" pitchFamily="0" charset="1"/>
              </a:rPr>
              <a:t>nan</a:t>
            </a:r>
            <a:r>
              <a:rPr lang="en-US" sz="900" baseline="0" b="0" i="0" dirty="0" spc="0">
                <a:latin typeface="Arial" pitchFamily="0" charset="1"/>
              </a:rPr>
              <a:t>c</a:t>
            </a:r>
            <a:r>
              <a:rPr lang="en-US" sz="900" baseline="0" b="0" i="0" dirty="0" spc="110">
                <a:latin typeface="Arial" pitchFamily="0" charset="1"/>
              </a:rPr>
              <a:t>e</a:t>
            </a:r>
            <a:r>
              <a:rPr lang="en-US" sz="900" baseline="0" b="0" i="0" dirty="0" spc="-34">
                <a:latin typeface="Arial" pitchFamily="0" charset="1"/>
              </a:rPr>
              <a:t> </a:t>
            </a:r>
            <a:r>
              <a:rPr lang="en-US" sz="900" baseline="0" b="0" i="0" dirty="0" spc="113">
                <a:latin typeface="Arial" pitchFamily="0" charset="1"/>
              </a:rPr>
              <a:t>M</a:t>
            </a:r>
            <a:r>
              <a:rPr lang="en-US" sz="900" baseline="0" b="0" i="0" dirty="0" spc="110">
                <a:latin typeface="Arial" pitchFamily="0" charset="1"/>
              </a:rPr>
              <a:t>anage</a:t>
            </a:r>
            <a:r>
              <a:rPr lang="en-US" sz="900" baseline="0" b="0" i="0" dirty="0" spc="0">
                <a:latin typeface="Arial" pitchFamily="0" charset="1"/>
              </a:rPr>
              <a:t>r</a:t>
            </a:r>
          </a:p>
        </p:txBody>
      </p:sp>
      <p:sp>
        <p:nvSpPr>
          <p:cNvPr id="163" name="Rectangle 163"/>
          <p:cNvSpPr/>
          <p:nvPr/>
        </p:nvSpPr>
        <p:spPr>
          <a:xfrm rot="0" flipH="0" flipV="0">
            <a:off x="8135746" y="2694444"/>
            <a:ext cx="1270556" cy="1533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2" baseline="0" b="0" i="0" dirty="0" spc="0">
                <a:latin typeface="Arial" pitchFamily="0" charset="1"/>
              </a:rPr>
              <a:t>Winc</a:t>
            </a:r>
            <a:r>
              <a:rPr lang="en-US" sz="902" baseline="0" b="0" i="0" dirty="0" spc="-33">
                <a:latin typeface="Arial" pitchFamily="0" charset="1"/>
              </a:rPr>
              <a:t>h</a:t>
            </a:r>
            <a:r>
              <a:rPr lang="en-US" sz="902" baseline="0" b="0" i="0" dirty="0" spc="0">
                <a:latin typeface="Arial" pitchFamily="0" charset="1"/>
              </a:rPr>
              <a:t>e</a:t>
            </a:r>
            <a:r>
              <a:rPr lang="en-US" sz="902" baseline="0" b="0" i="0" dirty="0" spc="152">
                <a:latin typeface="Arial" pitchFamily="0" charset="1"/>
              </a:rPr>
              <a:t>m</a:t>
            </a:r>
            <a:r>
              <a:rPr lang="en-US" sz="902" baseline="0" b="0" i="0" dirty="0" spc="0">
                <a:latin typeface="Arial" pitchFamily="0" charset="1"/>
              </a:rPr>
              <a:t>China</a:t>
            </a:r>
            <a:r>
              <a:rPr lang="en-US" sz="902" baseline="0" b="0" i="0" dirty="0" spc="-35">
                <a:latin typeface="Arial" pitchFamily="0" charset="1"/>
              </a:rPr>
              <a:t> </a:t>
            </a:r>
            <a:r>
              <a:rPr lang="en-US" sz="902" baseline="0" b="0" i="0" dirty="0" spc="0">
                <a:latin typeface="Arial" pitchFamily="0" charset="1"/>
              </a:rPr>
              <a:t>Co., Ltd.</a:t>
            </a:r>
          </a:p>
        </p:txBody>
      </p:sp>
      <p:sp>
        <p:nvSpPr>
          <p:cNvPr id="164" name="Rectangle 164"/>
          <p:cNvSpPr/>
          <p:nvPr/>
        </p:nvSpPr>
        <p:spPr>
          <a:xfrm rot="0" flipH="0" flipV="0">
            <a:off x="504139" y="5797223"/>
            <a:ext cx="979014" cy="25345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Arial" pitchFamily="0" charset="1"/>
              </a:rPr>
              <a:t>Wi</a:t>
            </a:r>
            <a:r>
              <a:rPr lang="en-US" sz="792" baseline="0" b="1" i="0" dirty="0" spc="-15">
                <a:latin typeface="Arial" pitchFamily="0" charset="1"/>
              </a:rPr>
              <a:t>n</a:t>
            </a:r>
            <a:r>
              <a:rPr lang="en-US" sz="792" baseline="0" b="1" i="0" dirty="0" spc="0">
                <a:latin typeface="Arial" pitchFamily="0" charset="1"/>
              </a:rPr>
              <a:t>c</a:t>
            </a:r>
            <a:r>
              <a:rPr lang="en-US" sz="792" baseline="0" b="1" i="0" dirty="0" spc="-15">
                <a:latin typeface="Arial" pitchFamily="0" charset="1"/>
              </a:rPr>
              <a:t>h</a:t>
            </a:r>
            <a:r>
              <a:rPr lang="en-US" sz="792" baseline="0" b="1" i="0" dirty="0" spc="0">
                <a:latin typeface="Arial" pitchFamily="0" charset="1"/>
              </a:rPr>
              <a:t>e</a:t>
            </a:r>
            <a:r>
              <a:rPr lang="en-US" sz="792" baseline="0" b="1" i="0" dirty="0" spc="199">
                <a:latin typeface="Arial" pitchFamily="0" charset="1"/>
              </a:rPr>
              <a:t>m</a:t>
            </a:r>
            <a:r>
              <a:rPr lang="en-US" sz="792" baseline="0" b="1" i="0" dirty="0" spc="0">
                <a:latin typeface="Arial" pitchFamily="0" charset="1"/>
              </a:rPr>
              <a:t>Chi</a:t>
            </a:r>
            <a:r>
              <a:rPr lang="en-US" sz="792" baseline="0" b="1" i="0" dirty="0" spc="-15">
                <a:latin typeface="Arial" pitchFamily="0" charset="1"/>
              </a:rPr>
              <a:t>n</a:t>
            </a:r>
            <a:r>
              <a:rPr lang="en-US" sz="792" baseline="0" b="1" i="0" dirty="0" spc="0">
                <a:latin typeface="Arial" pitchFamily="0" charset="1"/>
              </a:rPr>
              <a:t>a C</a:t>
            </a:r>
            <a:r>
              <a:rPr lang="en-US" sz="792" baseline="0" b="1" i="0" dirty="0" spc="-15">
                <a:latin typeface="Arial" pitchFamily="0" charset="1"/>
              </a:rPr>
              <a:t>o</a:t>
            </a:r>
            <a:r>
              <a:rPr lang="en-US" sz="792" baseline="0" b="1" i="0" dirty="0" spc="0">
                <a:latin typeface="Arial" pitchFamily="0" charset="1"/>
              </a:rPr>
              <a:t>. </a:t>
            </a:r>
          </a:p>
          <a:p>
            <a:pPr marL="0">
              <a:lnSpc>
                <a:spcPts val="936"/>
              </a:lnSpc>
            </a:pPr>
            <a:r>
              <a:rPr lang="en-US" sz="792" baseline="0" b="1" i="0" dirty="0" spc="-15">
                <a:latin typeface="Arial" pitchFamily="0" charset="1"/>
              </a:rPr>
              <a:t>L</a:t>
            </a:r>
            <a:r>
              <a:rPr lang="en-US" sz="792" baseline="0" b="1" i="0" dirty="0" spc="-11">
                <a:latin typeface="Arial" pitchFamily="0" charset="1"/>
              </a:rPr>
              <a:t>t</a:t>
            </a:r>
            <a:r>
              <a:rPr lang="en-US" sz="792" baseline="0" b="1" i="0" dirty="0" spc="0">
                <a:latin typeface="Arial" pitchFamily="0" charset="1"/>
              </a:rPr>
              <a:t>d</a:t>
            </a:r>
          </a:p>
        </p:txBody>
      </p:sp>
      <p:sp>
        <p:nvSpPr>
          <p:cNvPr id="165" name="Rectangle 165"/>
          <p:cNvSpPr/>
          <p:nvPr/>
        </p:nvSpPr>
        <p:spPr>
          <a:xfrm rot="0" flipH="0" flipV="0">
            <a:off x="504139" y="6020207"/>
            <a:ext cx="846917" cy="2776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0" i="0" dirty="0" spc="0">
                <a:latin typeface="MicrosoftYaHei" pitchFamily="0" charset="1"/>
              </a:rPr>
              <a:t>B</a:t>
            </a:r>
            <a:r>
              <a:rPr lang="en-US" sz="792" baseline="0" b="0" i="0" dirty="0" spc="-17">
                <a:latin typeface="MicrosoftYaHei" pitchFamily="0" charset="1"/>
              </a:rPr>
              <a:t>e</a:t>
            </a:r>
            <a:r>
              <a:rPr lang="en-US" sz="792" baseline="0" b="0" i="0" dirty="0" spc="0">
                <a:latin typeface="MicrosoftYaHei" pitchFamily="0" charset="1"/>
              </a:rPr>
              <a:t>ijing</a:t>
            </a:r>
            <a:r>
              <a:rPr lang="en-US" sz="792" baseline="0" b="0" i="0" dirty="0" spc="-11">
                <a:latin typeface="MicrosoftYaHei" pitchFamily="0" charset="1"/>
              </a:rPr>
              <a:t>,</a:t>
            </a:r>
            <a:r>
              <a:rPr lang="en-US" sz="792" baseline="0" b="0" i="0" dirty="0" spc="0">
                <a:latin typeface="MicrosoftYaHei" pitchFamily="0" charset="1"/>
              </a:rPr>
              <a:t> China</a:t>
            </a:r>
          </a:p>
          <a:p>
            <a:pPr marL="0">
              <a:lnSpc>
                <a:spcPts val="940"/>
              </a:lnSpc>
            </a:pPr>
            <a:r>
              <a:rPr lang="en-US" sz="792" baseline="0" b="0" i="0" dirty="0" spc="-31">
                <a:solidFill>
                  <a:srgbClr val="008FD3"/>
                </a:solidFill>
                <a:latin typeface="Arial" pitchFamily="0" charset="1"/>
                <a:hlinkClick r:id="rId101"/>
              </a:rPr>
              <a:t>www</a:t>
            </a:r>
            <a:r>
              <a:rPr lang="en-US" sz="792" baseline="0" b="0" i="0" dirty="0" spc="0">
                <a:solidFill>
                  <a:srgbClr val="008FD3"/>
                </a:solidFill>
                <a:latin typeface="Arial" pitchFamily="0" charset="1"/>
                <a:hlinkClick r:id="rId101"/>
              </a:rPr>
              <a:t>.</a:t>
            </a:r>
            <a:r>
              <a:rPr lang="en-US" sz="792" baseline="0" b="0" i="0" dirty="0" spc="-31">
                <a:solidFill>
                  <a:srgbClr val="008FD3"/>
                </a:solidFill>
                <a:latin typeface="Arial" pitchFamily="0" charset="1"/>
                <a:hlinkClick r:id="rId101"/>
              </a:rPr>
              <a:t>w</a:t>
            </a:r>
            <a:r>
              <a:rPr lang="en-US" sz="792" baseline="0" b="0" i="0" dirty="0" spc="0">
                <a:solidFill>
                  <a:srgbClr val="008FD3"/>
                </a:solidFill>
                <a:latin typeface="Arial" pitchFamily="0" charset="1"/>
                <a:hlinkClick r:id="rId101"/>
              </a:rPr>
              <a:t>inche</a:t>
            </a:r>
            <a:r>
              <a:rPr lang="en-US" sz="792" baseline="0" b="0" i="0" dirty="0" spc="-11">
                <a:solidFill>
                  <a:srgbClr val="008FD3"/>
                </a:solidFill>
                <a:latin typeface="Arial" pitchFamily="0" charset="1"/>
                <a:hlinkClick r:id="rId101"/>
              </a:rPr>
              <a:t>m</a:t>
            </a:r>
            <a:r>
              <a:rPr lang="en-US" sz="792" baseline="0" b="0" i="0" dirty="0" spc="0">
                <a:solidFill>
                  <a:srgbClr val="008FD3"/>
                </a:solidFill>
                <a:latin typeface="Arial" pitchFamily="0" charset="1"/>
                <a:hlinkClick r:id="rId101"/>
              </a:rPr>
              <a:t>.com</a:t>
            </a:r>
          </a:p>
        </p:txBody>
      </p:sp>
      <p:sp>
        <p:nvSpPr>
          <p:cNvPr id="166" name="Rectangle 166"/>
          <p:cNvSpPr/>
          <p:nvPr/>
        </p:nvSpPr>
        <p:spPr>
          <a:xfrm rot="0" flipH="0" flipV="0">
            <a:off x="1684273" y="5782463"/>
            <a:ext cx="792300" cy="2725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-13">
                <a:latin typeface="MicrosoftYaHei-Bold" pitchFamily="0" charset="1"/>
              </a:rPr>
              <a:t>I</a:t>
            </a:r>
            <a:r>
              <a:rPr lang="en-US" sz="792" baseline="0" b="1" i="0" dirty="0" spc="0">
                <a:latin typeface="MicrosoftYaHei-Bold" pitchFamily="0" charset="1"/>
              </a:rPr>
              <a:t>ndust</a:t>
            </a:r>
            <a:r>
              <a:rPr lang="en-US" sz="792" baseline="0" b="1" i="0" dirty="0" spc="-11">
                <a:latin typeface="MicrosoftYaHei-Bold" pitchFamily="0" charset="1"/>
              </a:rPr>
              <a:t>r</a:t>
            </a:r>
            <a:r>
              <a:rPr lang="en-US" sz="792" baseline="0" b="1" i="0" dirty="0" spc="0">
                <a:latin typeface="MicrosoftYaHei-Bold" pitchFamily="0" charset="1"/>
              </a:rPr>
              <a:t>y</a:t>
            </a:r>
          </a:p>
          <a:p>
            <a:pPr marL="0">
              <a:lnSpc>
                <a:spcPts val="900"/>
              </a:lnSpc>
            </a:pPr>
            <a:r>
              <a:rPr lang="en-US" sz="792" baseline="0" b="0" i="0" dirty="0" spc="0">
                <a:latin typeface="MicrosoftYaHei" pitchFamily="0" charset="1"/>
              </a:rPr>
              <a:t>Cl</a:t>
            </a:r>
            <a:r>
              <a:rPr lang="en-US" sz="792" baseline="0" b="0" i="0" dirty="0" spc="-17">
                <a:latin typeface="MicrosoftYaHei" pitchFamily="0" charset="1"/>
              </a:rPr>
              <a:t>e</a:t>
            </a:r>
            <a:r>
              <a:rPr lang="en-US" sz="792" baseline="0" b="0" i="0" dirty="0" spc="0">
                <a:latin typeface="MicrosoftYaHei" pitchFamily="0" charset="1"/>
              </a:rPr>
              <a:t>aning s</a:t>
            </a:r>
            <a:r>
              <a:rPr lang="en-US" sz="792" baseline="0" b="0" i="0" dirty="0" spc="-17">
                <a:latin typeface="MicrosoftYaHei" pitchFamily="0" charset="1"/>
              </a:rPr>
              <a:t>e</a:t>
            </a:r>
            <a:r>
              <a:rPr lang="en-US" sz="792" baseline="0" b="0" i="0" dirty="0" spc="-14">
                <a:latin typeface="MicrosoftYaHei" pitchFamily="0" charset="1"/>
              </a:rPr>
              <a:t>r</a:t>
            </a:r>
            <a:r>
              <a:rPr lang="en-US" sz="792" baseline="0" b="0" i="0" dirty="0" spc="0">
                <a:latin typeface="MicrosoftYaHei" pitchFamily="0" charset="1"/>
              </a:rPr>
              <a:t>vice</a:t>
            </a:r>
          </a:p>
        </p:txBody>
      </p:sp>
      <p:sp>
        <p:nvSpPr>
          <p:cNvPr id="167" name="Rectangle 167"/>
          <p:cNvSpPr/>
          <p:nvPr/>
        </p:nvSpPr>
        <p:spPr>
          <a:xfrm rot="0" flipH="0" flipV="0">
            <a:off x="4303140" y="5797223"/>
            <a:ext cx="508351" cy="37689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Arial" pitchFamily="0" charset="1"/>
              </a:rPr>
              <a:t>N</a:t>
            </a:r>
            <a:r>
              <a:rPr lang="en-US" sz="792" baseline="0" b="1" i="0" dirty="0" spc="-15">
                <a:latin typeface="Arial" pitchFamily="0" charset="1"/>
              </a:rPr>
              <a:t>o</a:t>
            </a:r>
            <a:r>
              <a:rPr lang="en-US" sz="792" baseline="0" b="1" i="0" dirty="0" spc="248">
                <a:latin typeface="Arial" pitchFamily="0" charset="1"/>
              </a:rPr>
              <a:t>.</a:t>
            </a:r>
            <a:r>
              <a:rPr lang="en-US" sz="792" baseline="0" b="1" i="0" dirty="0" spc="-15">
                <a:latin typeface="Arial" pitchFamily="0" charset="1"/>
              </a:rPr>
              <a:t>o</a:t>
            </a:r>
            <a:r>
              <a:rPr lang="en-US" sz="792" baseline="0" b="1" i="0" dirty="0" spc="0">
                <a:latin typeface="Arial" pitchFamily="0" charset="1"/>
              </a:rPr>
              <a:t>f</a:t>
            </a:r>
          </a:p>
          <a:p>
            <a:pPr marL="0">
              <a:lnSpc>
                <a:spcPts val="936"/>
              </a:lnSpc>
            </a:pPr>
            <a:r>
              <a:rPr lang="en-US" sz="792" baseline="0" b="1" i="0" dirty="0" spc="0">
                <a:latin typeface="Arial" pitchFamily="0" charset="1"/>
              </a:rPr>
              <a:t>e</a:t>
            </a:r>
            <a:r>
              <a:rPr lang="en-US" sz="792" baseline="0" b="1" i="0" dirty="0" spc="-19">
                <a:latin typeface="Arial" pitchFamily="0" charset="1"/>
              </a:rPr>
              <a:t>m</a:t>
            </a:r>
            <a:r>
              <a:rPr lang="en-US" sz="792" baseline="0" b="1" i="0" dirty="0" spc="-15">
                <a:latin typeface="Arial" pitchFamily="0" charset="1"/>
              </a:rPr>
              <a:t>p</a:t>
            </a:r>
            <a:r>
              <a:rPr lang="en-US" sz="792" baseline="0" b="1" i="0" dirty="0" spc="-40">
                <a:latin typeface="Arial" pitchFamily="0" charset="1"/>
              </a:rPr>
              <a:t>l</a:t>
            </a:r>
            <a:r>
              <a:rPr lang="en-US" sz="792" baseline="0" b="1" i="0" dirty="0" spc="-15">
                <a:latin typeface="Arial" pitchFamily="0" charset="1"/>
              </a:rPr>
              <a:t>o</a:t>
            </a:r>
            <a:r>
              <a:rPr lang="en-US" sz="792" baseline="0" b="1" i="0" dirty="0" spc="0">
                <a:latin typeface="Arial" pitchFamily="0" charset="1"/>
              </a:rPr>
              <a:t>yees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Arial" pitchFamily="0" charset="1"/>
              </a:rPr>
              <a:t>100+</a:t>
            </a:r>
          </a:p>
        </p:txBody>
      </p:sp>
      <p:sp>
        <p:nvSpPr>
          <p:cNvPr id="168" name="Rectangle 168"/>
          <p:cNvSpPr/>
          <p:nvPr/>
        </p:nvSpPr>
        <p:spPr>
          <a:xfrm rot="0" flipH="0" flipV="0">
            <a:off x="5227065" y="5797223"/>
            <a:ext cx="416820" cy="134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Arial" pitchFamily="0" charset="1"/>
              </a:rPr>
              <a:t>Reve</a:t>
            </a:r>
            <a:r>
              <a:rPr lang="en-US" sz="792" baseline="0" b="1" i="0" dirty="0" spc="-15">
                <a:latin typeface="Arial" pitchFamily="0" charset="1"/>
              </a:rPr>
              <a:t>nu</a:t>
            </a:r>
            <a:r>
              <a:rPr lang="en-US" sz="792" baseline="0" b="1" i="0" dirty="0" spc="0">
                <a:latin typeface="Arial" pitchFamily="0" charset="1"/>
              </a:rPr>
              <a:t>e</a:t>
            </a:r>
          </a:p>
        </p:txBody>
      </p:sp>
      <p:sp>
        <p:nvSpPr>
          <p:cNvPr id="169" name="Rectangle 169"/>
          <p:cNvSpPr/>
          <p:nvPr/>
        </p:nvSpPr>
        <p:spPr>
          <a:xfrm rot="0" flipH="0" flipV="0">
            <a:off x="5227065" y="5916095"/>
            <a:ext cx="797777" cy="134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0" i="0" dirty="0" spc="0">
                <a:latin typeface="Arial" pitchFamily="0" charset="1"/>
              </a:rPr>
              <a:t>¥100 </a:t>
            </a:r>
            <a:r>
              <a:rPr lang="en-US" sz="792" baseline="0" b="0" i="0" dirty="0" spc="-11">
                <a:latin typeface="Arial" pitchFamily="0" charset="1"/>
              </a:rPr>
              <a:t>m</a:t>
            </a:r>
            <a:r>
              <a:rPr lang="en-US" sz="792" baseline="0" b="0" i="0" dirty="0" spc="0">
                <a:latin typeface="Arial" pitchFamily="0" charset="1"/>
              </a:rPr>
              <a:t>i</a:t>
            </a:r>
            <a:r>
              <a:rPr lang="en-US" sz="792" baseline="0" b="0" i="0" dirty="0" spc="-31">
                <a:latin typeface="Arial" pitchFamily="0" charset="1"/>
              </a:rPr>
              <a:t>ll</a:t>
            </a:r>
            <a:r>
              <a:rPr lang="en-US" sz="792" baseline="0" b="0" i="0" dirty="0" spc="0">
                <a:latin typeface="Arial" pitchFamily="0" charset="1"/>
              </a:rPr>
              <a:t>io</a:t>
            </a:r>
            <a:r>
              <a:rPr lang="en-US" sz="792" baseline="0" b="0" i="0" dirty="0" spc="-44">
                <a:latin typeface="Arial" pitchFamily="0" charset="1"/>
              </a:rPr>
              <a:t>n</a:t>
            </a:r>
            <a:r>
              <a:rPr lang="en-US" sz="792" baseline="0" b="0" i="0" dirty="0" spc="102">
                <a:latin typeface="Arial" pitchFamily="0" charset="1"/>
              </a:rPr>
              <a:t> </a:t>
            </a:r>
            <a:r>
              <a:rPr lang="en-US" sz="792" baseline="0" b="0" i="0" dirty="0" spc="0">
                <a:latin typeface="Arial" pitchFamily="0" charset="1"/>
              </a:rPr>
              <a:t>RMB</a:t>
            </a:r>
          </a:p>
        </p:txBody>
      </p:sp>
      <p:sp>
        <p:nvSpPr>
          <p:cNvPr id="170" name="Rectangle 170"/>
          <p:cNvSpPr/>
          <p:nvPr/>
        </p:nvSpPr>
        <p:spPr>
          <a:xfrm rot="0" flipH="0" flipV="0">
            <a:off x="2795651" y="5797223"/>
            <a:ext cx="1178039" cy="25345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Arial" pitchFamily="0" charset="1"/>
              </a:rPr>
              <a:t>P</a:t>
            </a:r>
            <a:r>
              <a:rPr lang="en-US" sz="792" baseline="0" b="1" i="0" dirty="0" spc="-19">
                <a:latin typeface="Arial" pitchFamily="0" charset="1"/>
              </a:rPr>
              <a:t>r</a:t>
            </a:r>
            <a:r>
              <a:rPr lang="en-US" sz="792" baseline="0" b="1" i="0" dirty="0" spc="-15">
                <a:latin typeface="Arial" pitchFamily="0" charset="1"/>
              </a:rPr>
              <a:t>odu</a:t>
            </a:r>
            <a:r>
              <a:rPr lang="en-US" sz="792" baseline="0" b="1" i="0" dirty="0" spc="0">
                <a:latin typeface="Arial" pitchFamily="0" charset="1"/>
              </a:rPr>
              <a:t>c</a:t>
            </a:r>
            <a:r>
              <a:rPr lang="en-US" sz="792" baseline="0" b="1" i="0" dirty="0" spc="-11">
                <a:latin typeface="Arial" pitchFamily="0" charset="1"/>
              </a:rPr>
              <a:t>t</a:t>
            </a:r>
            <a:r>
              <a:rPr lang="en-US" sz="792" baseline="0" b="1" i="0" dirty="0" spc="354">
                <a:latin typeface="Arial" pitchFamily="0" charset="1"/>
              </a:rPr>
              <a:t>s</a:t>
            </a:r>
            <a:r>
              <a:rPr lang="en-US" sz="792" baseline="0" b="1" i="0" dirty="0" spc="220">
                <a:latin typeface="Arial" pitchFamily="0" charset="1"/>
              </a:rPr>
              <a:t>&amp;</a:t>
            </a:r>
            <a:r>
              <a:rPr lang="en-US" sz="792" baseline="0" b="1" i="0" dirty="0" spc="0">
                <a:latin typeface="Arial" pitchFamily="0" charset="1"/>
              </a:rPr>
              <a:t>Se</a:t>
            </a:r>
            <a:r>
              <a:rPr lang="en-US" sz="792" baseline="0" b="1" i="0" dirty="0" spc="-19">
                <a:latin typeface="Arial" pitchFamily="0" charset="1"/>
              </a:rPr>
              <a:t>r</a:t>
            </a:r>
            <a:r>
              <a:rPr lang="en-US" sz="792" baseline="0" b="1" i="0" dirty="0" spc="0">
                <a:latin typeface="Arial" pitchFamily="0" charset="1"/>
              </a:rPr>
              <a:t>v</a:t>
            </a:r>
            <a:r>
              <a:rPr lang="en-US" sz="792" baseline="0" b="1" i="0" dirty="0" spc="-40">
                <a:latin typeface="Arial" pitchFamily="0" charset="1"/>
              </a:rPr>
              <a:t>i</a:t>
            </a:r>
            <a:r>
              <a:rPr lang="en-US" sz="792" baseline="0" b="1" i="0" dirty="0" spc="0">
                <a:latin typeface="Arial" pitchFamily="0" charset="1"/>
              </a:rPr>
              <a:t>ces</a:t>
            </a:r>
          </a:p>
          <a:p>
            <a:pPr marL="0">
              <a:lnSpc>
                <a:spcPts val="936"/>
              </a:lnSpc>
            </a:pPr>
            <a:r>
              <a:rPr lang="en-US" sz="792" baseline="0" b="0" i="0" dirty="0" spc="0">
                <a:latin typeface="Arial" pitchFamily="0" charset="1"/>
              </a:rPr>
              <a:t>C</a:t>
            </a:r>
            <a:r>
              <a:rPr lang="en-US" sz="792" baseline="0" b="0" i="0" dirty="0" spc="-31">
                <a:latin typeface="Arial" pitchFamily="0" charset="1"/>
              </a:rPr>
              <a:t>l</a:t>
            </a:r>
            <a:r>
              <a:rPr lang="en-US" sz="792" baseline="0" b="0" i="0" dirty="0" spc="0">
                <a:latin typeface="Arial" pitchFamily="0" charset="1"/>
              </a:rPr>
              <a:t>ea</a:t>
            </a:r>
            <a:r>
              <a:rPr lang="en-US" sz="792" baseline="0" b="0" i="0" dirty="0" spc="-44">
                <a:latin typeface="Arial" pitchFamily="0" charset="1"/>
              </a:rPr>
              <a:t>n</a:t>
            </a:r>
            <a:r>
              <a:rPr lang="en-US" sz="792" baseline="0" b="0" i="0" dirty="0" spc="0">
                <a:latin typeface="Arial" pitchFamily="0" charset="1"/>
              </a:rPr>
              <a:t>i</a:t>
            </a:r>
            <a:r>
              <a:rPr lang="en-US" sz="792" baseline="0" b="0" i="0" dirty="0" spc="-44">
                <a:latin typeface="Arial" pitchFamily="0" charset="1"/>
              </a:rPr>
              <a:t>n</a:t>
            </a:r>
            <a:r>
              <a:rPr lang="en-US" sz="792" baseline="0" b="0" i="0" dirty="0" spc="0">
                <a:latin typeface="Arial" pitchFamily="0" charset="1"/>
              </a:rPr>
              <a:t>g</a:t>
            </a:r>
            <a:r>
              <a:rPr lang="en-US" sz="792" baseline="0" b="0" i="0" dirty="0" spc="175">
                <a:latin typeface="Arial" pitchFamily="0" charset="1"/>
              </a:rPr>
              <a:t> </a:t>
            </a:r>
            <a:r>
              <a:rPr lang="en-US" sz="792" baseline="0" b="0" i="0" dirty="0" spc="0">
                <a:latin typeface="Arial" pitchFamily="0" charset="1"/>
              </a:rPr>
              <a:t>eq</a:t>
            </a:r>
            <a:r>
              <a:rPr lang="en-US" sz="792" baseline="0" b="0" i="0" dirty="0" spc="-44">
                <a:latin typeface="Arial" pitchFamily="0" charset="1"/>
              </a:rPr>
              <a:t>u</a:t>
            </a:r>
            <a:r>
              <a:rPr lang="en-US" sz="792" baseline="0" b="0" i="0" dirty="0" spc="0">
                <a:latin typeface="Arial" pitchFamily="0" charset="1"/>
              </a:rPr>
              <a:t>ip</a:t>
            </a:r>
            <a:r>
              <a:rPr lang="en-US" sz="792" baseline="0" b="0" i="0" dirty="0" spc="-11">
                <a:latin typeface="Arial" pitchFamily="0" charset="1"/>
              </a:rPr>
              <a:t>m</a:t>
            </a:r>
            <a:r>
              <a:rPr lang="en-US" sz="792" baseline="0" b="0" i="0" dirty="0" spc="0">
                <a:latin typeface="Arial" pitchFamily="0" charset="1"/>
              </a:rPr>
              <a:t>e</a:t>
            </a:r>
            <a:r>
              <a:rPr lang="en-US" sz="792" baseline="0" b="0" i="0" dirty="0" spc="-44">
                <a:latin typeface="Arial" pitchFamily="0" charset="1"/>
              </a:rPr>
              <a:t>n</a:t>
            </a:r>
            <a:r>
              <a:rPr lang="en-US" sz="792" baseline="0" b="0" i="0" dirty="0" spc="0">
                <a:latin typeface="Arial" pitchFamily="0" charset="1"/>
              </a:rPr>
              <a:t>t</a:t>
            </a:r>
            <a:r>
              <a:rPr lang="en-US" sz="792" baseline="0" b="0" i="0" dirty="0" spc="175">
                <a:latin typeface="Arial" pitchFamily="0" charset="1"/>
              </a:rPr>
              <a:t> </a:t>
            </a:r>
            <a:r>
              <a:rPr lang="en-US" sz="792" baseline="0" b="0" i="0" dirty="0" spc="-11">
                <a:latin typeface="Arial" pitchFamily="0" charset="1"/>
              </a:rPr>
              <a:t>r</a:t>
            </a:r>
            <a:r>
              <a:rPr lang="en-US" sz="792" baseline="0" b="0" i="0" dirty="0" spc="0">
                <a:latin typeface="Arial" pitchFamily="0" charset="1"/>
              </a:rPr>
              <a:t>e</a:t>
            </a:r>
            <a:r>
              <a:rPr lang="en-US" sz="792" baseline="0" b="0" i="0" dirty="0" spc="-44">
                <a:latin typeface="Arial" pitchFamily="0" charset="1"/>
              </a:rPr>
              <a:t>n</a:t>
            </a:r>
            <a:r>
              <a:rPr lang="en-US" sz="792" baseline="0" b="0" i="0" dirty="0" spc="0">
                <a:latin typeface="Arial" pitchFamily="0" charset="1"/>
              </a:rPr>
              <a:t>tal</a:t>
            </a:r>
          </a:p>
        </p:txBody>
      </p:sp>
      <p:sp>
        <p:nvSpPr>
          <p:cNvPr id="171" name="Rectangle 171"/>
          <p:cNvSpPr/>
          <p:nvPr/>
        </p:nvSpPr>
        <p:spPr>
          <a:xfrm rot="0" flipH="0" flipV="0">
            <a:off x="6338315" y="5797223"/>
            <a:ext cx="623419" cy="134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Arial" pitchFamily="0" charset="1"/>
              </a:rPr>
              <a:t>S</a:t>
            </a:r>
            <a:r>
              <a:rPr lang="en-US" sz="792" baseline="0" b="1" i="0" dirty="0" spc="-31">
                <a:latin typeface="Arial" pitchFamily="0" charset="1"/>
              </a:rPr>
              <a:t>A</a:t>
            </a:r>
            <a:r>
              <a:rPr lang="en-US" sz="792" baseline="0" b="1" i="0" dirty="0" spc="0">
                <a:latin typeface="Arial" pitchFamily="0" charset="1"/>
              </a:rPr>
              <a:t>P S</a:t>
            </a:r>
            <a:r>
              <a:rPr lang="en-US" sz="792" baseline="0" b="1" i="0" dirty="0" spc="-15">
                <a:latin typeface="Arial" pitchFamily="0" charset="1"/>
              </a:rPr>
              <a:t>o</a:t>
            </a:r>
            <a:r>
              <a:rPr lang="en-US" sz="792" baseline="0" b="1" i="0" dirty="0" spc="-40">
                <a:latin typeface="Arial" pitchFamily="0" charset="1"/>
              </a:rPr>
              <a:t>l</a:t>
            </a:r>
            <a:r>
              <a:rPr lang="en-US" sz="792" baseline="0" b="1" i="0" dirty="0" spc="-15">
                <a:latin typeface="Arial" pitchFamily="0" charset="1"/>
              </a:rPr>
              <a:t>u</a:t>
            </a:r>
            <a:r>
              <a:rPr lang="en-US" sz="792" baseline="0" b="1" i="0" dirty="0" spc="-11">
                <a:latin typeface="Arial" pitchFamily="0" charset="1"/>
              </a:rPr>
              <a:t>t</a:t>
            </a:r>
            <a:r>
              <a:rPr lang="en-US" sz="792" baseline="0" b="1" i="0" dirty="0" spc="-40">
                <a:latin typeface="Arial" pitchFamily="0" charset="1"/>
              </a:rPr>
              <a:t>i</a:t>
            </a:r>
            <a:r>
              <a:rPr lang="en-US" sz="792" baseline="0" b="1" i="0" dirty="0" spc="-15">
                <a:latin typeface="Arial" pitchFamily="0" charset="1"/>
              </a:rPr>
              <a:t>o</a:t>
            </a:r>
            <a:r>
              <a:rPr lang="en-US" sz="792" baseline="0" b="1" i="0" dirty="0" spc="0">
                <a:latin typeface="Arial" pitchFamily="0" charset="1"/>
              </a:rPr>
              <a:t>n</a:t>
            </a:r>
          </a:p>
        </p:txBody>
      </p:sp>
      <p:sp>
        <p:nvSpPr>
          <p:cNvPr id="172" name="Rectangle 172"/>
          <p:cNvSpPr/>
          <p:nvPr/>
        </p:nvSpPr>
        <p:spPr>
          <a:xfrm rot="0" flipH="0" flipV="0">
            <a:off x="6338315" y="5916095"/>
            <a:ext cx="1134740" cy="134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0" i="0" dirty="0" spc="0">
                <a:latin typeface="Arial" pitchFamily="0" charset="1"/>
              </a:rPr>
              <a:t>SAP  B</a:t>
            </a:r>
            <a:r>
              <a:rPr lang="en-US" sz="792" baseline="0" b="0" i="0" dirty="0" spc="-44">
                <a:latin typeface="Arial" pitchFamily="0" charset="1"/>
              </a:rPr>
              <a:t>u</a:t>
            </a:r>
            <a:r>
              <a:rPr lang="en-US" sz="792" baseline="0" b="0" i="0" dirty="0" spc="0">
                <a:latin typeface="Arial" pitchFamily="0" charset="1"/>
              </a:rPr>
              <a:t>si</a:t>
            </a:r>
            <a:r>
              <a:rPr lang="en-US" sz="792" baseline="0" b="0" i="0" dirty="0" spc="-44">
                <a:latin typeface="Arial" pitchFamily="0" charset="1"/>
              </a:rPr>
              <a:t>n</a:t>
            </a:r>
            <a:r>
              <a:rPr lang="en-US" sz="792" baseline="0" b="0" i="0" dirty="0" spc="0">
                <a:latin typeface="Arial" pitchFamily="0" charset="1"/>
              </a:rPr>
              <a:t>ess</a:t>
            </a:r>
            <a:r>
              <a:rPr lang="en-US" sz="792" baseline="0" b="0" i="0" dirty="0" spc="141">
                <a:latin typeface="Arial" pitchFamily="0" charset="1"/>
              </a:rPr>
              <a:t> </a:t>
            </a:r>
            <a:r>
              <a:rPr lang="en-US" sz="792" baseline="0" b="0" i="0" dirty="0" spc="0">
                <a:latin typeface="Arial" pitchFamily="0" charset="1"/>
              </a:rPr>
              <a:t>ByDesign</a:t>
            </a:r>
          </a:p>
        </p:txBody>
      </p:sp>
      <p:sp>
        <p:nvSpPr>
          <p:cNvPr id="173" name="Rectangle 173"/>
          <p:cNvSpPr/>
          <p:nvPr/>
        </p:nvSpPr>
        <p:spPr>
          <a:xfrm rot="0" flipH="0" flipV="0">
            <a:off x="8126603" y="3250676"/>
            <a:ext cx="907344" cy="477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10" baseline="0" b="1" i="0" dirty="0" spc="-14">
                <a:solidFill>
                  <a:srgbClr val="008FD3"/>
                </a:solidFill>
                <a:latin typeface="Arial" pitchFamily="0" charset="1"/>
              </a:rPr>
              <a:t>10</a:t>
            </a:r>
            <a:r>
              <a:rPr lang="en-US" sz="2810" baseline="0" b="1" i="0" dirty="0" spc="-12">
                <a:solidFill>
                  <a:srgbClr val="008FD3"/>
                </a:solidFill>
                <a:latin typeface="Arial" pitchFamily="0" charset="1"/>
              </a:rPr>
              <a:t>0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%</a:t>
            </a:r>
          </a:p>
        </p:txBody>
      </p:sp>
      <p:sp>
        <p:nvSpPr>
          <p:cNvPr id="174" name="Rectangle 174"/>
          <p:cNvSpPr/>
          <p:nvPr/>
        </p:nvSpPr>
        <p:spPr>
          <a:xfrm rot="0" flipH="0" flipV="0">
            <a:off x="8135746" y="3864607"/>
            <a:ext cx="1560771" cy="3222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07" baseline="0" b="0" i="0" dirty="0" spc="101">
                <a:latin typeface="Arial" pitchFamily="0" charset="1"/>
              </a:rPr>
              <a:t>R</a:t>
            </a:r>
            <a:r>
              <a:rPr lang="en-US" sz="1007" baseline="0" b="0" i="0" dirty="0" spc="0">
                <a:latin typeface="Arial" pitchFamily="0" charset="1"/>
              </a:rPr>
              <a:t>e</a:t>
            </a:r>
            <a:r>
              <a:rPr lang="en-US" sz="1007" baseline="0" b="0" i="0" dirty="0" spc="106">
                <a:latin typeface="Arial" pitchFamily="0" charset="1"/>
              </a:rPr>
              <a:t>s</a:t>
            </a:r>
            <a:r>
              <a:rPr lang="en-US" sz="1007" baseline="0" b="0" i="0" dirty="0" spc="122">
                <a:latin typeface="Arial" pitchFamily="0" charset="1"/>
              </a:rPr>
              <a:t>p</a:t>
            </a:r>
            <a:r>
              <a:rPr lang="en-US" sz="1007" baseline="0" b="0" i="0" dirty="0" spc="0">
                <a:latin typeface="Arial" pitchFamily="0" charset="1"/>
              </a:rPr>
              <a:t>o</a:t>
            </a:r>
            <a:r>
              <a:rPr lang="en-US" sz="1007" baseline="0" b="0" i="0" dirty="0" spc="122">
                <a:latin typeface="Arial" pitchFamily="0" charset="1"/>
              </a:rPr>
              <a:t>n</a:t>
            </a:r>
            <a:r>
              <a:rPr lang="en-US" sz="1007" baseline="0" b="0" i="0" dirty="0" spc="106">
                <a:latin typeface="Arial" pitchFamily="0" charset="1"/>
              </a:rPr>
              <a:t>s</a:t>
            </a:r>
            <a:r>
              <a:rPr lang="en-US" sz="1007" baseline="0" b="0" i="0" dirty="0" spc="0">
                <a:latin typeface="Arial" pitchFamily="0" charset="1"/>
              </a:rPr>
              <a:t>e 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o </a:t>
            </a:r>
            <a:r>
              <a:rPr lang="en-US" sz="1007" baseline="0" b="0" i="0" dirty="0" spc="134">
                <a:latin typeface="Arial" pitchFamily="0" charset="1"/>
              </a:rPr>
              <a:t>m</a:t>
            </a:r>
            <a:r>
              <a:rPr lang="en-US" sz="1007" baseline="0" b="0" i="0" dirty="0" spc="0">
                <a:latin typeface="Arial" pitchFamily="0" charset="1"/>
              </a:rPr>
              <a:t>ar</a:t>
            </a:r>
            <a:r>
              <a:rPr lang="en-US" sz="1007" baseline="0" b="0" i="0" dirty="0" spc="106">
                <a:latin typeface="Arial" pitchFamily="0" charset="1"/>
              </a:rPr>
              <a:t>k</a:t>
            </a:r>
            <a:r>
              <a:rPr lang="en-US" sz="1007" baseline="0" b="0" i="0" dirty="0" spc="0">
                <a:latin typeface="Arial" pitchFamily="0" charset="1"/>
              </a:rPr>
              <a:t>e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 i</a:t>
            </a:r>
            <a:r>
              <a:rPr lang="en-US" sz="1007" baseline="0" b="0" i="0" dirty="0" spc="106">
                <a:latin typeface="Arial" pitchFamily="0" charset="1"/>
              </a:rPr>
              <a:t>s</a:t>
            </a:r>
            <a:r>
              <a:rPr lang="en-US" sz="1007" baseline="0" b="0" i="0" dirty="0" spc="0">
                <a:latin typeface="Arial" pitchFamily="0" charset="1"/>
              </a:rPr>
              <a:t> </a:t>
            </a:r>
          </a:p>
          <a:p>
            <a:pPr marL="0">
              <a:lnSpc>
                <a:spcPts val="1188"/>
              </a:lnSpc>
            </a:pPr>
            <a:r>
              <a:rPr lang="en-US" sz="1010" baseline="0" b="0" i="0" dirty="0" spc="121">
                <a:latin typeface="Arial" pitchFamily="0" charset="1"/>
              </a:rPr>
              <a:t>100</a:t>
            </a:r>
            <a:r>
              <a:rPr lang="en-US" sz="1010" baseline="0" b="0" i="0" dirty="0" spc="111">
                <a:latin typeface="Arial" pitchFamily="0" charset="1"/>
              </a:rPr>
              <a:t>%</a:t>
            </a:r>
            <a:r>
              <a:rPr lang="en-US" sz="1010" baseline="0" b="0" i="0" dirty="0" spc="-29">
                <a:latin typeface="Arial" pitchFamily="0" charset="1"/>
              </a:rPr>
              <a:t> </a:t>
            </a:r>
            <a:r>
              <a:rPr lang="en-US" sz="1010" baseline="0" b="0" i="0" dirty="0" spc="0">
                <a:latin typeface="Arial" pitchFamily="0" charset="1"/>
              </a:rPr>
              <a:t>fa</a:t>
            </a:r>
            <a:r>
              <a:rPr lang="en-US" sz="1010" baseline="0" b="0" i="0" dirty="0" spc="106">
                <a:latin typeface="Arial" pitchFamily="0" charset="1"/>
              </a:rPr>
              <a:t>s</a:t>
            </a:r>
            <a:r>
              <a:rPr lang="en-US" sz="1010" baseline="0" b="0" i="0" dirty="0" spc="114">
                <a:latin typeface="Arial" pitchFamily="0" charset="1"/>
              </a:rPr>
              <a:t>t</a:t>
            </a:r>
            <a:r>
              <a:rPr lang="en-US" sz="1010" baseline="0" b="0" i="0" dirty="0" spc="0">
                <a:latin typeface="Arial" pitchFamily="0" charset="1"/>
              </a:rPr>
              <a:t>er</a:t>
            </a:r>
          </a:p>
        </p:txBody>
      </p:sp>
      <p:sp>
        <p:nvSpPr>
          <p:cNvPr id="175" name="Rectangle 175"/>
          <p:cNvSpPr/>
          <p:nvPr/>
        </p:nvSpPr>
        <p:spPr>
          <a:xfrm rot="0" flipH="0" flipV="0">
            <a:off x="9947147" y="3269054"/>
            <a:ext cx="1095485" cy="4771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07" baseline="0" b="1" i="0" dirty="0" spc="-14">
                <a:solidFill>
                  <a:srgbClr val="008FD3"/>
                </a:solidFill>
                <a:latin typeface="Arial" pitchFamily="0" charset="1"/>
              </a:rPr>
              <a:t>7</a:t>
            </a:r>
            <a:r>
              <a:rPr lang="en-US" sz="2807" baseline="0" b="1" i="0" dirty="0" spc="0">
                <a:solidFill>
                  <a:srgbClr val="008FD3"/>
                </a:solidFill>
                <a:latin typeface="Arial" pitchFamily="0" charset="1"/>
              </a:rPr>
              <a:t>,</a:t>
            </a:r>
            <a:r>
              <a:rPr lang="en-US" sz="2807" baseline="0" b="1" i="0" dirty="0" spc="-14">
                <a:solidFill>
                  <a:srgbClr val="008FD3"/>
                </a:solidFill>
                <a:latin typeface="Arial" pitchFamily="0" charset="1"/>
              </a:rPr>
              <a:t>00</a:t>
            </a:r>
            <a:r>
              <a:rPr lang="en-US" sz="2807" baseline="0" b="1" i="0" dirty="0" spc="0">
                <a:solidFill>
                  <a:srgbClr val="008FD3"/>
                </a:solidFill>
                <a:latin typeface="Arial" pitchFamily="0" charset="1"/>
              </a:rPr>
              <a:t>0+</a:t>
            </a:r>
          </a:p>
        </p:txBody>
      </p:sp>
      <p:sp>
        <p:nvSpPr>
          <p:cNvPr id="176" name="Rectangle 176"/>
          <p:cNvSpPr/>
          <p:nvPr/>
        </p:nvSpPr>
        <p:spPr>
          <a:xfrm rot="0" flipH="0" flipV="0">
            <a:off x="9950195" y="3852161"/>
            <a:ext cx="1555761" cy="477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07" baseline="0" b="0" i="0" dirty="0" spc="0">
                <a:latin typeface="Arial" pitchFamily="0" charset="1"/>
              </a:rPr>
              <a:t>Tra</a:t>
            </a:r>
            <a:r>
              <a:rPr lang="en-US" sz="1007" baseline="0" b="0" i="0" dirty="0" spc="124">
                <a:latin typeface="Arial" pitchFamily="0" charset="1"/>
              </a:rPr>
              <a:t>n</a:t>
            </a:r>
            <a:r>
              <a:rPr lang="en-US" sz="1007" baseline="0" b="0" i="0" dirty="0" spc="109">
                <a:latin typeface="Arial" pitchFamily="0" charset="1"/>
              </a:rPr>
              <a:t>s</a:t>
            </a:r>
            <a:r>
              <a:rPr lang="en-US" sz="1007" baseline="0" b="0" i="0" dirty="0" spc="124">
                <a:latin typeface="Arial" pitchFamily="0" charset="1"/>
              </a:rPr>
              <a:t>p</a:t>
            </a:r>
            <a:r>
              <a:rPr lang="en-US" sz="1007" baseline="0" b="0" i="0" dirty="0" spc="0">
                <a:latin typeface="Arial" pitchFamily="0" charset="1"/>
              </a:rPr>
              <a:t>are</a:t>
            </a:r>
            <a:r>
              <a:rPr lang="en-US" sz="1007" baseline="0" b="0" i="0" dirty="0" spc="124">
                <a:latin typeface="Arial" pitchFamily="0" charset="1"/>
              </a:rPr>
              <a:t>n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 a</a:t>
            </a:r>
            <a:r>
              <a:rPr lang="en-US" sz="1007" baseline="0" b="0" i="0" dirty="0" spc="124">
                <a:latin typeface="Arial" pitchFamily="0" charset="1"/>
              </a:rPr>
              <a:t>nd</a:t>
            </a:r>
            <a:r>
              <a:rPr lang="en-US" sz="1007" baseline="0" b="0" i="0" dirty="0" spc="0">
                <a:latin typeface="Arial" pitchFamily="0" charset="1"/>
              </a:rPr>
              <a:t> </a:t>
            </a:r>
            <a:r>
              <a:rPr lang="en-US" sz="1007" baseline="0" b="0" i="0" dirty="0" spc="109">
                <a:latin typeface="Arial" pitchFamily="0" charset="1"/>
              </a:rPr>
              <a:t>c</a:t>
            </a:r>
            <a:r>
              <a:rPr lang="en-US" sz="1007" baseline="0" b="0" i="0" dirty="0" spc="0">
                <a:latin typeface="Arial" pitchFamily="0" charset="1"/>
              </a:rPr>
              <a:t>lear </a:t>
            </a:r>
          </a:p>
          <a:p>
            <a:pPr marL="0">
              <a:lnSpc>
                <a:spcPts val="1188"/>
              </a:lnSpc>
            </a:pPr>
            <a:r>
              <a:rPr lang="en-US" sz="1010" baseline="0" b="0" i="0" dirty="0" spc="131">
                <a:latin typeface="Arial" pitchFamily="0" charset="1"/>
              </a:rPr>
              <a:t>m</a:t>
            </a:r>
            <a:r>
              <a:rPr lang="en-US" sz="1010" baseline="0" b="0" i="0" dirty="0" spc="0">
                <a:latin typeface="Arial" pitchFamily="0" charset="1"/>
              </a:rPr>
              <a:t>a</a:t>
            </a:r>
            <a:r>
              <a:rPr lang="en-US" sz="1010" baseline="0" b="0" i="0" dirty="0" spc="123">
                <a:latin typeface="Arial" pitchFamily="0" charset="1"/>
              </a:rPr>
              <a:t>n</a:t>
            </a:r>
            <a:r>
              <a:rPr lang="en-US" sz="1010" baseline="0" b="0" i="0" dirty="0" spc="0">
                <a:latin typeface="Arial" pitchFamily="0" charset="1"/>
              </a:rPr>
              <a:t>a</a:t>
            </a:r>
            <a:r>
              <a:rPr lang="en-US" sz="1010" baseline="0" b="0" i="0" dirty="0" spc="123">
                <a:latin typeface="Arial" pitchFamily="0" charset="1"/>
              </a:rPr>
              <a:t>g</a:t>
            </a:r>
            <a:r>
              <a:rPr lang="en-US" sz="1010" baseline="0" b="0" i="0" dirty="0" spc="0">
                <a:latin typeface="Arial" pitchFamily="0" charset="1"/>
              </a:rPr>
              <a:t>emen</a:t>
            </a:r>
            <a:r>
              <a:rPr lang="en-US" sz="1010" baseline="0" b="0" i="0" dirty="0" spc="114">
                <a:latin typeface="Arial" pitchFamily="0" charset="1"/>
              </a:rPr>
              <a:t>t</a:t>
            </a:r>
            <a:r>
              <a:rPr lang="en-US" sz="1010" baseline="0" b="0" i="0" dirty="0" spc="-29">
                <a:latin typeface="Arial" pitchFamily="0" charset="1"/>
              </a:rPr>
              <a:t> </a:t>
            </a:r>
            <a:r>
              <a:rPr lang="en-US" sz="1010" baseline="0" b="0" i="0" dirty="0" spc="0">
                <a:latin typeface="Arial" pitchFamily="0" charset="1"/>
              </a:rPr>
              <a:t>of</a:t>
            </a:r>
            <a:r>
              <a:rPr lang="en-US" sz="1010" baseline="0" b="0" i="0" dirty="0" spc="114">
                <a:latin typeface="Arial" pitchFamily="0" charset="1"/>
              </a:rPr>
              <a:t> </a:t>
            </a:r>
            <a:r>
              <a:rPr lang="en-US" sz="1010" baseline="0" b="0" i="0" dirty="0" spc="123">
                <a:latin typeface="Arial" pitchFamily="0" charset="1"/>
              </a:rPr>
              <a:t>700</a:t>
            </a:r>
            <a:r>
              <a:rPr lang="en-US" sz="1010" baseline="0" b="0" i="0" dirty="0" spc="0">
                <a:latin typeface="Arial" pitchFamily="0" charset="1"/>
              </a:rPr>
              <a:t>0+ </a:t>
            </a:r>
          </a:p>
          <a:p>
            <a:pPr marL="0">
              <a:lnSpc>
                <a:spcPts val="1225"/>
              </a:lnSpc>
            </a:pPr>
            <a:r>
              <a:rPr lang="en-US" sz="1007" baseline="0" b="0" i="0" dirty="0" spc="124">
                <a:latin typeface="Arial" pitchFamily="0" charset="1"/>
              </a:rPr>
              <a:t>p</a:t>
            </a:r>
            <a:r>
              <a:rPr lang="en-US" sz="1007" baseline="0" b="0" i="0" dirty="0" spc="0">
                <a:latin typeface="Arial" pitchFamily="0" charset="1"/>
              </a:rPr>
              <a:t>roje</a:t>
            </a:r>
            <a:r>
              <a:rPr lang="en-US" sz="1007" baseline="0" b="0" i="0" dirty="0" spc="109">
                <a:latin typeface="Arial" pitchFamily="0" charset="1"/>
              </a:rPr>
              <a:t>c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109">
                <a:latin typeface="Arial" pitchFamily="0" charset="1"/>
              </a:rPr>
              <a:t>s</a:t>
            </a:r>
            <a:r>
              <a:rPr lang="en-US" sz="1007" baseline="0" b="0" i="0" dirty="0" spc="0">
                <a:latin typeface="Arial" pitchFamily="0" charset="1"/>
              </a:rPr>
              <a:t> a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 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124">
                <a:latin typeface="Arial" pitchFamily="0" charset="1"/>
              </a:rPr>
              <a:t>h</a:t>
            </a:r>
            <a:r>
              <a:rPr lang="en-US" sz="1007" baseline="0" b="0" i="0" dirty="0" spc="0">
                <a:latin typeface="Arial" pitchFamily="0" charset="1"/>
              </a:rPr>
              <a:t>e </a:t>
            </a:r>
            <a:r>
              <a:rPr lang="en-US" sz="1007" baseline="0" b="0" i="0" dirty="0" spc="109">
                <a:latin typeface="Arial" pitchFamily="0" charset="1"/>
              </a:rPr>
              <a:t>s</a:t>
            </a:r>
            <a:r>
              <a:rPr lang="en-US" sz="1007" baseline="0" b="0" i="0" dirty="0" spc="0">
                <a:latin typeface="Arial" pitchFamily="0" charset="1"/>
              </a:rPr>
              <a:t>a</a:t>
            </a:r>
            <a:r>
              <a:rPr lang="en-US" sz="1007" baseline="0" b="0" i="0" dirty="0" spc="134">
                <a:latin typeface="Arial" pitchFamily="0" charset="1"/>
              </a:rPr>
              <a:t>m</a:t>
            </a:r>
            <a:r>
              <a:rPr lang="en-US" sz="1007" baseline="0" b="0" i="0" dirty="0" spc="0">
                <a:latin typeface="Arial" pitchFamily="0" charset="1"/>
              </a:rPr>
              <a:t>e </a:t>
            </a:r>
          </a:p>
        </p:txBody>
      </p:sp>
      <p:sp>
        <p:nvSpPr>
          <p:cNvPr id="177" name="Rectangle 177"/>
          <p:cNvSpPr/>
          <p:nvPr/>
        </p:nvSpPr>
        <p:spPr>
          <a:xfrm rot="0" flipH="0" flipV="0">
            <a:off x="9950195" y="4309616"/>
            <a:ext cx="285987" cy="1712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i</a:t>
            </a:r>
            <a:r>
              <a:rPr lang="en-US" sz="1007" baseline="0" b="0" i="0" dirty="0" spc="134">
                <a:latin typeface="Arial" pitchFamily="0" charset="1"/>
              </a:rPr>
              <a:t>m</a:t>
            </a:r>
            <a:r>
              <a:rPr lang="en-US" sz="1007" baseline="0" b="0" i="0" dirty="0" spc="0">
                <a:latin typeface="Arial" pitchFamily="0" charset="1"/>
              </a:rPr>
              <a:t>e</a:t>
            </a:r>
          </a:p>
        </p:txBody>
      </p:sp>
      <p:sp>
        <p:nvSpPr>
          <p:cNvPr id="178" name="Rectangle 178"/>
          <p:cNvSpPr/>
          <p:nvPr/>
        </p:nvSpPr>
        <p:spPr>
          <a:xfrm rot="-5400000" flipH="0" flipV="0">
            <a:off x="-1531454" y="3844164"/>
            <a:ext cx="3273189" cy="1039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611" baseline="0" b="0" i="0" dirty="0" spc="160">
                <a:solidFill>
                  <a:srgbClr val="B8B8B8"/>
                </a:solidFill>
                <a:latin typeface="Arial" pitchFamily="0" charset="1"/>
              </a:rPr>
              <a:t>©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2019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ffi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c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pan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y.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gh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v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ed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.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P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B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IC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xxx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xx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n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189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(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YY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/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MM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)</a:t>
            </a: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