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Layouts/slideLayout.xml" ContentType="application/vnd.openxmlformats-officedocument.presentationml.slideLayout+xml"/>
  <Override PartName="/ppt/slideLayouts/slideMasters/slideMaster.xml" ContentType="application/vnd.openxmlformats-officedocument.presentationml.slideMaster+xml"/>
  <Override PartName="/ppt/slideLayouts/slideMasters/theme/theme.xml" ContentType="application/vnd.openxmlformats-officedocument.theme+xml"/>
  <Override PartName="/ppt/slides/slide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00815e2714da42da" Type="http://schemas.openxmlformats.org/officeDocument/2006/relationships/officeDocument" Target="ppt/presentation.xml"/></Relationships>
</file>

<file path=ppt/presentation.xml><?xml version="1.0" encoding="utf-8"?>
<p:presentation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6" r:id="R10024"/>
    <p:sldId id="257" r:id="R10025"/>
  </p:sldIdLst>
  <p:sldSz cx="12193523" cy="6858000" type="custom"/>
  <p:notesSz cx="12193523" cy="6858000"/>
  <p:embeddedFontLst>
    <p:embeddedFont>
      <p:font typeface="ArialMT" charset="1"/>
      <p:regular xmlns:r="http://schemas.openxmlformats.org/officeDocument/2006/relationships" r:id="rId111"/>
    </p:embeddedFont>
    <p:embeddedFont>
      <p:font typeface="MicrosoftYaHei" charset="1"/>
      <p:regular xmlns:r="http://schemas.openxmlformats.org/officeDocument/2006/relationships" r:id="rId112"/>
    </p:embeddedFont>
    <p:embeddedFont>
      <p:font typeface="MicrosoftYaHei" charset="1"/>
      <p:regular xmlns:r="http://schemas.openxmlformats.org/officeDocument/2006/relationships" r:id="rId115"/>
    </p:embeddedFont>
    <p:embeddedFont>
      <p:font typeface="MicrosoftYaHei-Bold" charset="1"/>
      <p:bold xmlns:r="http://schemas.openxmlformats.org/officeDocument/2006/relationships" r:id="rId109"/>
    </p:embeddedFont>
    <p:embeddedFont>
      <p:font typeface="MicrosoftYaHei-Bold" charset="1"/>
      <p:bold xmlns:r="http://schemas.openxmlformats.org/officeDocument/2006/relationships" r:id="rId114"/>
    </p:embeddedFont>
  </p:embeddedFontLst>
  <p:defaultTextStyle/>
</p:presentation>
</file>

<file path=ppt/_rels/presentation.xml.rels><?xml version="1.0" encoding="UTF-8"?><Relationships xmlns="http://schemas.openxmlformats.org/package/2006/relationships"><Relationship Id="rId1" Type="http://schemas.openxmlformats.org/officeDocument/2006/relationships/slideMaster" Target="slideLayouts/slideMasters/slideMaster.xml"/><Relationship Id="rId3" Type="http://schemas.openxmlformats.org/officeDocument/2006/relationships/theme" Target="slideLayouts/slideMasters/theme/theme.xml"/><Relationship Id="rId109" Type="http://schemas.openxmlformats.org/officeDocument/2006/relationships/font" Target="fonts/font1.fntdata"/><Relationship Id="rId111" Type="http://schemas.openxmlformats.org/officeDocument/2006/relationships/font" Target="fonts/font2.fntdata"/><Relationship Id="rId112" Type="http://schemas.openxmlformats.org/officeDocument/2006/relationships/font" Target="fonts/font3.fntdata"/><Relationship Id="rId114" Type="http://schemas.openxmlformats.org/officeDocument/2006/relationships/font" Target="fonts/font4.fntdata"/><Relationship Id="rId115" Type="http://schemas.openxmlformats.org/officeDocument/2006/relationships/font" Target="fonts/font5.fntdata"/><Relationship Id="R10024" Type="http://schemas.openxmlformats.org/officeDocument/2006/relationships/slide" Target="slides/slide.xml"/><Relationship Id="R10025" Type="http://schemas.openxmlformats.org/officeDocument/2006/relationships/slide" Target="slides/slide2.xml"/></Relationships>
</file>

<file path=ppt/slideLayouts/_rels/slideLayout.xml.rels><?xml version="1.0" encoding="UTF-8"?><Relationships xmlns="http://schemas.openxmlformats.org/package/2006/relationships"><Relationship Id="rId1" Type="http://schemas.openxmlformats.org/officeDocument/2006/relationships/slideMaster" Target="slideMasters/slideMaster.xml"/></Relationships>
</file>

<file path=ppt/slideLayouts/slideLayout.xml><?xml version="1.0" encoding="utf-8"?>
<p:sldLayout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/>
      </p:grpSpPr>
    </p:spTree>
  </p:cSld>
  <p:clrMapOvr>
    <a:masterClrMapping xmlns:a="http://schemas.openxmlformats.org/drawingml/2006/main"/>
  </p:clrMapOvr>
</p:sldLayout>
</file>

<file path=ppt/slideLayouts/slideMasters/_rels/slideMaster.xml.rels><?xml version="1.0" encoding="UTF-8"?><Relationships xmlns="http://schemas.openxmlformats.org/package/2006/relationships"><Relationship Id="rId1" Type="http://schemas.openxmlformats.org/officeDocument/2006/relationships/slideLayout" Target="../slideLayout.xml"/><Relationship Id="rId3" Type="http://schemas.openxmlformats.org/officeDocument/2006/relationships/theme" Target="theme/theme.xml"/></Relationships>
</file>

<file path=ppt/slideLayouts/slideMasters/slideMaster.xml><?xml version="1.0" encoding="utf-8"?>
<p:sldMaster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/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xmlns:r="http://schemas.openxmlformats.org/officeDocument/2006/relationships" id="2147483649" r:id="rId1"/>
  </p:sldLayoutIdLst>
  <p:txStyles>
    <p:titleStyle/>
    <p:bodyStyle/>
    <p:otherStyle/>
  </p:txStyles>
</p:sldMaster>
</file>

<file path=ppt/slideLayouts/slideMasters/theme/theme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noFill/>
        <a:pattFill/>
        <a:grpFill/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slides/_rels/slide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Relationship Id="rId100" Type="http://schemas.openxmlformats.org/officeDocument/2006/relationships/hyperlink" TargetMode="External" Target="http://www.unitenix.com.cn/"/><Relationship Id="rId101" Type="http://schemas.openxmlformats.org/officeDocument/2006/relationships/image" Target="../media/image101.png"/><Relationship Id="rId102" Type="http://schemas.openxmlformats.org/officeDocument/2006/relationships/image" Target="../media/image102.png"/><Relationship Id="rId104" Type="http://schemas.openxmlformats.org/officeDocument/2006/relationships/image" Target="../media/image104.png"/><Relationship Id="rId105" Type="http://schemas.openxmlformats.org/officeDocument/2006/relationships/image" Target="../media/image105.png"/><Relationship Id="rId106" Type="http://schemas.openxmlformats.org/officeDocument/2006/relationships/image" Target="../media/image106.png"/><Relationship Id="rId107" Type="http://schemas.openxmlformats.org/officeDocument/2006/relationships/image" Target="../media/image107.png"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Relationship Id="rId100" Type="http://schemas.openxmlformats.org/officeDocument/2006/relationships/hyperlink" TargetMode="External" Target="http://www.unitenix.com.cn/"/><Relationship Id="rId134" Type="http://schemas.openxmlformats.org/officeDocument/2006/relationships/image" Target="../media/image134.png"/><Relationship Id="rId135" Type="http://schemas.openxmlformats.org/officeDocument/2006/relationships/image" Target="../media/image135.png"/><Relationship Id="rId137" Type="http://schemas.openxmlformats.org/officeDocument/2006/relationships/image" Target="../media/image137.png"/><Relationship Id="rId138" Type="http://schemas.openxmlformats.org/officeDocument/2006/relationships/image" Target="../media/image105.png"/><Relationship Id="rId139" Type="http://schemas.openxmlformats.org/officeDocument/2006/relationships/image" Target="../media/image106.png"/><Relationship Id="rId140" Type="http://schemas.openxmlformats.org/officeDocument/2006/relationships/image" Target="../media/image107.png"/></Relationships>
</file>

<file path=ppt/slides/slid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100" name="Freeform 100"/>
          <p:cNvSpPr/>
          <p:nvPr/>
        </p:nvSpPr>
        <p:spPr>
          <a:xfrm rot="0" flipH="0" flipV="0">
            <a:off x="0" y="0"/>
            <a:ext cx="12193523" cy="6858000"/>
          </a:xfrm>
          <a:custGeom>
            <a:pathLst>
              <a:path w="12193523" h="6858000">
                <a:moveTo>
                  <a:pt x="0" y="6858000"/>
                </a:moveTo>
                <a:lnTo>
                  <a:pt x="12193523" y="6858000"/>
                </a:lnTo>
                <a:lnTo>
                  <a:pt x="12193523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1" name="Picture 101"/>
          <p:cNvPicPr>
            <a:picLocks noChangeAspect="0" noChangeArrowheads="1"/>
          </p:cNvPicPr>
          <p:nvPr/>
        </p:nvPicPr>
        <p:blipFill>
          <a:blip r:embed="rId10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9729216" y="5984748"/>
            <a:ext cx="1961388" cy="361188"/>
          </a:xfrm>
          <a:prstGeom prst="rect">
            <a:avLst/>
          </a:prstGeom>
          <a:noFill/>
          <a:extLst/>
        </p:spPr>
      </p:pic>
      <p:pic>
        <p:nvPicPr>
          <p:cNvPr id="102" name="Picture 102"/>
          <p:cNvPicPr>
            <a:picLocks noChangeAspect="0" noChangeArrowheads="1"/>
          </p:cNvPicPr>
          <p:nvPr/>
        </p:nvPicPr>
        <p:blipFill>
          <a:blip r:embed="rId10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0" y="5608574"/>
            <a:ext cx="12193523" cy="66548"/>
          </a:xfrm>
          <a:prstGeom prst="rect">
            <a:avLst/>
          </a:prstGeom>
          <a:noFill/>
          <a:extLst/>
        </p:spPr>
      </p:pic>
      <p:sp>
        <p:nvSpPr>
          <p:cNvPr id="103" name="Freeform 103">
            <a:hlinkClick r:id="rId100"/>
          </p:cNvPr>
          <p:cNvSpPr/>
          <p:nvPr/>
        </p:nvSpPr>
        <p:spPr>
          <a:xfrm rot="0" flipH="0" flipV="0">
            <a:off x="503999" y="6158015"/>
            <a:ext cx="1362393" cy="4572"/>
          </a:xfrm>
          <a:custGeom>
            <a:pathLst>
              <a:path w="1362393" h="4572">
                <a:moveTo>
                  <a:pt x="0" y="0"/>
                </a:moveTo>
                <a:lnTo>
                  <a:pt x="340614" y="0"/>
                </a:lnTo>
                <a:lnTo>
                  <a:pt x="681228" y="0"/>
                </a:lnTo>
                <a:lnTo>
                  <a:pt x="1021778" y="0"/>
                </a:lnTo>
                <a:lnTo>
                  <a:pt x="1362393" y="0"/>
                </a:lnTo>
                <a:lnTo>
                  <a:pt x="1362393" y="4572"/>
                </a:lnTo>
                <a:lnTo>
                  <a:pt x="1021778" y="4572"/>
                </a:lnTo>
                <a:lnTo>
                  <a:pt x="681228" y="4572"/>
                </a:lnTo>
                <a:lnTo>
                  <a:pt x="340614" y="4572"/>
                </a:lnTo>
                <a:lnTo>
                  <a:pt x="0" y="4572"/>
                </a:lnTo>
                <a:close/>
              </a:path>
            </a:pathLst>
          </a:custGeom>
          <a:solidFill>
            <a:srgbClr val="008FD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4" name="Picture 104"/>
          <p:cNvPicPr>
            <a:picLocks noChangeAspect="0" noChangeArrowheads="1"/>
          </p:cNvPicPr>
          <p:nvPr/>
        </p:nvPicPr>
        <p:blipFill>
          <a:blip r:embed="rId10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0" y="5608574"/>
            <a:ext cx="12193523" cy="66548"/>
          </a:xfrm>
          <a:prstGeom prst="rect">
            <a:avLst/>
          </a:prstGeom>
          <a:noFill/>
          <a:extLst/>
        </p:spPr>
      </p:pic>
      <p:pic>
        <p:nvPicPr>
          <p:cNvPr id="105" name="Picture 105"/>
          <p:cNvPicPr>
            <a:picLocks noChangeAspect="0" noChangeArrowheads="1"/>
          </p:cNvPicPr>
          <p:nvPr/>
        </p:nvPicPr>
        <p:blipFill>
          <a:blip r:embed="rId10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9747504" y="4983481"/>
            <a:ext cx="2011679" cy="356615"/>
          </a:xfrm>
          <a:prstGeom prst="rect">
            <a:avLst/>
          </a:prstGeom>
          <a:noFill/>
          <a:extLst/>
        </p:spPr>
      </p:pic>
      <p:pic>
        <p:nvPicPr>
          <p:cNvPr id="106" name="Picture 106"/>
          <p:cNvPicPr>
            <a:picLocks noChangeAspect="0" noChangeArrowheads="1"/>
          </p:cNvPicPr>
          <p:nvPr/>
        </p:nvPicPr>
        <p:blipFill>
          <a:blip r:embed="rId10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8010143" y="4828032"/>
            <a:ext cx="1188719" cy="726948"/>
          </a:xfrm>
          <a:prstGeom prst="rect">
            <a:avLst/>
          </a:prstGeom>
          <a:noFill/>
          <a:extLst/>
        </p:spPr>
      </p:pic>
      <p:pic>
        <p:nvPicPr>
          <p:cNvPr id="107" name="Picture 107"/>
          <p:cNvPicPr>
            <a:picLocks noChangeAspect="0" noChangeArrowheads="1"/>
          </p:cNvPicPr>
          <p:nvPr/>
        </p:nvPicPr>
        <p:blipFill>
          <a:blip r:embed="rId10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8119871" y="544069"/>
            <a:ext cx="2061972" cy="530351"/>
          </a:xfrm>
          <a:prstGeom prst="rect">
            <a:avLst/>
          </a:prstGeom>
          <a:noFill/>
          <a:extLst/>
        </p:spPr>
      </p:pic>
      <p:sp>
        <p:nvSpPr>
          <p:cNvPr id="108" name="Rectangle 108"/>
          <p:cNvSpPr/>
          <p:nvPr/>
        </p:nvSpPr>
        <p:spPr>
          <a:xfrm rot="0" flipH="0" flipV="0">
            <a:off x="504139" y="1279983"/>
            <a:ext cx="315468" cy="23735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188" baseline="0" b="1" i="0" dirty="0" spc="107">
                <a:latin typeface="MicrosoftYaHei-Bold" pitchFamily="0" charset="1"/>
              </a:rPr>
              <a:t>目</a:t>
            </a:r>
            <a:r>
              <a:rPr lang="en-US" sz="1188" baseline="0" b="1" i="0" dirty="0" spc="0">
                <a:latin typeface="MicrosoftYaHei-Bold" pitchFamily="0" charset="1"/>
              </a:rPr>
              <a:t>标</a:t>
            </a:r>
          </a:p>
        </p:txBody>
      </p:sp>
      <p:sp>
        <p:nvSpPr>
          <p:cNvPr id="110" name="Rectangle 110"/>
          <p:cNvSpPr/>
          <p:nvPr/>
        </p:nvSpPr>
        <p:spPr>
          <a:xfrm rot="0" flipH="0" flipV="0">
            <a:off x="504139" y="1554303"/>
            <a:ext cx="5737097" cy="78645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188" baseline="0" b="0" i="0" dirty="0" spc="736">
                <a:latin typeface="ArialMT" pitchFamily="0" charset="1"/>
              </a:rPr>
              <a:t>•</a:t>
            </a:r>
            <a:r>
              <a:rPr lang="en-US" sz="1188" baseline="0" b="0" i="0" dirty="0" spc="109">
                <a:latin typeface="MicrosoftYaHei" pitchFamily="0" charset="1"/>
              </a:rPr>
              <a:t>建</a:t>
            </a:r>
            <a:r>
              <a:rPr lang="en-US" sz="1188" baseline="0" b="0" i="0" dirty="0" spc="110">
                <a:latin typeface="MicrosoftYaHei" pitchFamily="0" charset="1"/>
              </a:rPr>
              <a:t>立</a:t>
            </a:r>
            <a:r>
              <a:rPr lang="en-US" sz="1188" baseline="0" b="0" i="0" dirty="0" spc="109">
                <a:latin typeface="MicrosoftYaHei" pitchFamily="0" charset="1"/>
              </a:rPr>
              <a:t>高</a:t>
            </a:r>
            <a:r>
              <a:rPr lang="en-US" sz="1188" baseline="0" b="0" i="0" dirty="0" spc="110">
                <a:latin typeface="MicrosoftYaHei" pitchFamily="0" charset="1"/>
              </a:rPr>
              <a:t>效</a:t>
            </a:r>
            <a:r>
              <a:rPr lang="en-US" sz="1188" baseline="0" b="0" i="0" dirty="0" spc="109">
                <a:latin typeface="MicrosoftYaHei" pitchFamily="0" charset="1"/>
              </a:rPr>
              <a:t>的业</a:t>
            </a:r>
            <a:r>
              <a:rPr lang="en-US" sz="1188" baseline="0" b="0" i="0" dirty="0" spc="110">
                <a:latin typeface="MicrosoftYaHei" pitchFamily="0" charset="1"/>
              </a:rPr>
              <a:t>务</a:t>
            </a:r>
            <a:r>
              <a:rPr lang="en-US" sz="1188" baseline="0" b="0" i="0" dirty="0" spc="109">
                <a:latin typeface="MicrosoftYaHei" pitchFamily="0" charset="1"/>
              </a:rPr>
              <a:t>流程</a:t>
            </a:r>
            <a:r>
              <a:rPr lang="en-US" sz="1188" baseline="0" b="0" i="0" dirty="0" spc="110">
                <a:latin typeface="MicrosoftYaHei" pitchFamily="0" charset="1"/>
              </a:rPr>
              <a:t>，</a:t>
            </a:r>
            <a:r>
              <a:rPr lang="en-US" sz="1188" baseline="0" b="0" i="0" dirty="0" spc="109">
                <a:latin typeface="MicrosoftYaHei" pitchFamily="0" charset="1"/>
              </a:rPr>
              <a:t>实现</a:t>
            </a:r>
            <a:r>
              <a:rPr lang="en-US" sz="1188" baseline="0" b="0" i="0" dirty="0" spc="110">
                <a:latin typeface="MicrosoftYaHei" pitchFamily="0" charset="1"/>
              </a:rPr>
              <a:t>业</a:t>
            </a:r>
            <a:r>
              <a:rPr lang="en-US" sz="1188" baseline="0" b="0" i="0" dirty="0" spc="109">
                <a:latin typeface="MicrosoftYaHei" pitchFamily="0" charset="1"/>
              </a:rPr>
              <a:t>务的</a:t>
            </a:r>
            <a:r>
              <a:rPr lang="en-US" sz="1188" baseline="0" b="0" i="0" dirty="0" spc="110">
                <a:latin typeface="MicrosoftYaHei" pitchFamily="0" charset="1"/>
              </a:rPr>
              <a:t>统</a:t>
            </a:r>
            <a:r>
              <a:rPr lang="en-US" sz="1188" baseline="0" b="0" i="0" dirty="0" spc="109">
                <a:latin typeface="MicrosoftYaHei" pitchFamily="0" charset="1"/>
              </a:rPr>
              <a:t>一控制</a:t>
            </a:r>
            <a:r>
              <a:rPr lang="en-US" sz="1188" baseline="0" b="0" i="0" dirty="0" spc="110">
                <a:latin typeface="MicrosoftYaHei" pitchFamily="0" charset="1"/>
              </a:rPr>
              <a:t>和透</a:t>
            </a:r>
            <a:r>
              <a:rPr lang="en-US" sz="1188" baseline="0" b="0" i="0" dirty="0" spc="109">
                <a:latin typeface="MicrosoftYaHei" pitchFamily="0" charset="1"/>
              </a:rPr>
              <a:t>明</a:t>
            </a:r>
            <a:r>
              <a:rPr lang="en-US" sz="1188" baseline="0" b="0" i="0" dirty="0" spc="110">
                <a:latin typeface="MicrosoftYaHei" pitchFamily="0" charset="1"/>
              </a:rPr>
              <a:t>化</a:t>
            </a:r>
            <a:r>
              <a:rPr lang="en-US" sz="1188" baseline="0" b="0" i="0" dirty="0" spc="109">
                <a:latin typeface="MicrosoftYaHei" pitchFamily="0" charset="1"/>
              </a:rPr>
              <a:t>，</a:t>
            </a:r>
            <a:r>
              <a:rPr lang="en-US" sz="1188" baseline="0" b="0" i="0" dirty="0" spc="110">
                <a:latin typeface="MicrosoftYaHei" pitchFamily="0" charset="1"/>
              </a:rPr>
              <a:t>提高</a:t>
            </a:r>
            <a:r>
              <a:rPr lang="en-US" sz="1188" baseline="0" b="0" i="0" dirty="0" spc="109">
                <a:latin typeface="MicrosoftYaHei" pitchFamily="0" charset="1"/>
              </a:rPr>
              <a:t>工</a:t>
            </a:r>
            <a:r>
              <a:rPr lang="en-US" sz="1188" baseline="0" b="0" i="0" dirty="0" spc="110">
                <a:latin typeface="MicrosoftYaHei" pitchFamily="0" charset="1"/>
              </a:rPr>
              <a:t>作效</a:t>
            </a:r>
            <a:r>
              <a:rPr lang="en-US" sz="1188" baseline="0" b="0" i="0" dirty="0" spc="109">
                <a:latin typeface="MicrosoftYaHei" pitchFamily="0" charset="1"/>
              </a:rPr>
              <a:t>率</a:t>
            </a:r>
            <a:r>
              <a:rPr lang="en-US" sz="1188" baseline="0" b="0" i="0" dirty="0" spc="0">
                <a:latin typeface="MicrosoftYaHei" pitchFamily="0" charset="1"/>
              </a:rPr>
              <a:t>；</a:t>
            </a:r>
          </a:p>
          <a:p>
            <a:pPr marL="0">
              <a:lnSpc>
                <a:spcPts val="2163"/>
              </a:lnSpc>
            </a:pPr>
            <a:r>
              <a:rPr lang="en-US" sz="1188" baseline="0" b="0" i="0" dirty="0" spc="736">
                <a:latin typeface="ArialMT" pitchFamily="0" charset="1"/>
              </a:rPr>
              <a:t>•</a:t>
            </a:r>
            <a:r>
              <a:rPr lang="en-US" sz="1188" baseline="0" b="0" i="0" dirty="0" spc="109">
                <a:latin typeface="MicrosoftYaHei" pitchFamily="0" charset="1"/>
              </a:rPr>
              <a:t>企</a:t>
            </a:r>
            <a:r>
              <a:rPr lang="en-US" sz="1188" baseline="0" b="0" i="0" dirty="0" spc="110">
                <a:latin typeface="MicrosoftYaHei" pitchFamily="0" charset="1"/>
              </a:rPr>
              <a:t>业</a:t>
            </a:r>
            <a:r>
              <a:rPr lang="en-US" sz="1188" baseline="0" b="0" i="0" dirty="0" spc="109">
                <a:latin typeface="MicrosoftYaHei" pitchFamily="0" charset="1"/>
              </a:rPr>
              <a:t>决</a:t>
            </a:r>
            <a:r>
              <a:rPr lang="en-US" sz="1188" baseline="0" b="0" i="0" dirty="0" spc="110">
                <a:latin typeface="MicrosoftYaHei" pitchFamily="0" charset="1"/>
              </a:rPr>
              <a:t>策</a:t>
            </a:r>
            <a:r>
              <a:rPr lang="en-US" sz="1188" baseline="0" b="0" i="0" dirty="0" spc="109">
                <a:latin typeface="MicrosoftYaHei" pitchFamily="0" charset="1"/>
              </a:rPr>
              <a:t>者可</a:t>
            </a:r>
            <a:r>
              <a:rPr lang="en-US" sz="1188" baseline="0" b="0" i="0" dirty="0" spc="110">
                <a:latin typeface="MicrosoftYaHei" pitchFamily="0" charset="1"/>
              </a:rPr>
              <a:t>以</a:t>
            </a:r>
            <a:r>
              <a:rPr lang="en-US" sz="1188" baseline="0" b="0" i="0" dirty="0" spc="109">
                <a:latin typeface="MicrosoftYaHei" pitchFamily="0" charset="1"/>
              </a:rPr>
              <a:t>实时</a:t>
            </a:r>
            <a:r>
              <a:rPr lang="en-US" sz="1188" baseline="0" b="0" i="0" dirty="0" spc="110">
                <a:latin typeface="MicrosoftYaHei" pitchFamily="0" charset="1"/>
              </a:rPr>
              <a:t>地</a:t>
            </a:r>
            <a:r>
              <a:rPr lang="en-US" sz="1188" baseline="0" b="0" i="0" dirty="0" spc="109">
                <a:latin typeface="MicrosoftYaHei" pitchFamily="0" charset="1"/>
              </a:rPr>
              <a:t>在系</a:t>
            </a:r>
            <a:r>
              <a:rPr lang="en-US" sz="1188" baseline="0" b="0" i="0" dirty="0" spc="110">
                <a:latin typeface="MicrosoftYaHei" pitchFamily="0" charset="1"/>
              </a:rPr>
              <a:t>统</a:t>
            </a:r>
            <a:r>
              <a:rPr lang="en-US" sz="1188" baseline="0" b="0" i="0" dirty="0" spc="109">
                <a:latin typeface="MicrosoftYaHei" pitchFamily="0" charset="1"/>
              </a:rPr>
              <a:t>查看</a:t>
            </a:r>
            <a:r>
              <a:rPr lang="en-US" sz="1188" baseline="0" b="0" i="0" dirty="0" spc="110">
                <a:latin typeface="MicrosoftYaHei" pitchFamily="0" charset="1"/>
              </a:rPr>
              <a:t>业</a:t>
            </a:r>
            <a:r>
              <a:rPr lang="en-US" sz="1188" baseline="0" b="0" i="0" dirty="0" spc="109">
                <a:latin typeface="MicrosoftYaHei" pitchFamily="0" charset="1"/>
              </a:rPr>
              <a:t>务状况</a:t>
            </a:r>
            <a:r>
              <a:rPr lang="en-US" sz="1188" baseline="0" b="0" i="0" dirty="0" spc="110">
                <a:latin typeface="MicrosoftYaHei" pitchFamily="0" charset="1"/>
              </a:rPr>
              <a:t>，并</a:t>
            </a:r>
            <a:r>
              <a:rPr lang="en-US" sz="1188" baseline="0" b="0" i="0" dirty="0" spc="109">
                <a:latin typeface="MicrosoftYaHei" pitchFamily="0" charset="1"/>
              </a:rPr>
              <a:t>可</a:t>
            </a:r>
            <a:r>
              <a:rPr lang="en-US" sz="1188" baseline="0" b="0" i="0" dirty="0" spc="110">
                <a:latin typeface="MicrosoftYaHei" pitchFamily="0" charset="1"/>
              </a:rPr>
              <a:t>以</a:t>
            </a:r>
            <a:r>
              <a:rPr lang="en-US" sz="1188" baseline="0" b="0" i="0" dirty="0" spc="109">
                <a:latin typeface="MicrosoftYaHei" pitchFamily="0" charset="1"/>
              </a:rPr>
              <a:t>随</a:t>
            </a:r>
            <a:r>
              <a:rPr lang="en-US" sz="1188" baseline="0" b="0" i="0" dirty="0" spc="110">
                <a:latin typeface="MicrosoftYaHei" pitchFamily="0" charset="1"/>
              </a:rPr>
              <a:t>时随</a:t>
            </a:r>
            <a:r>
              <a:rPr lang="en-US" sz="1188" baseline="0" b="0" i="0" dirty="0" spc="109">
                <a:latin typeface="MicrosoftYaHei" pitchFamily="0" charset="1"/>
              </a:rPr>
              <a:t>地</a:t>
            </a:r>
            <a:r>
              <a:rPr lang="en-US" sz="1188" baseline="0" b="0" i="0" dirty="0" spc="110">
                <a:latin typeface="MicrosoftYaHei" pitchFamily="0" charset="1"/>
              </a:rPr>
              <a:t>进行</a:t>
            </a:r>
            <a:r>
              <a:rPr lang="en-US" sz="1188" baseline="0" b="0" i="0" dirty="0" spc="109">
                <a:latin typeface="MicrosoftYaHei" pitchFamily="0" charset="1"/>
              </a:rPr>
              <a:t>单</a:t>
            </a:r>
            <a:r>
              <a:rPr lang="en-US" sz="1188" baseline="0" b="0" i="0" dirty="0" spc="110">
                <a:latin typeface="MicrosoftYaHei" pitchFamily="0" charset="1"/>
              </a:rPr>
              <a:t>据审</a:t>
            </a:r>
            <a:r>
              <a:rPr lang="en-US" sz="1188" baseline="0" b="0" i="0" dirty="0" spc="109">
                <a:latin typeface="MicrosoftYaHei" pitchFamily="0" charset="1"/>
              </a:rPr>
              <a:t>批</a:t>
            </a:r>
            <a:r>
              <a:rPr lang="en-US" sz="1188" baseline="0" b="0" i="0" dirty="0" spc="0">
                <a:latin typeface="MicrosoftYaHei" pitchFamily="0" charset="1"/>
              </a:rPr>
              <a:t>；</a:t>
            </a:r>
          </a:p>
          <a:p>
            <a:pPr marL="0">
              <a:lnSpc>
                <a:spcPts val="2160"/>
              </a:lnSpc>
            </a:pPr>
            <a:r>
              <a:rPr lang="en-US" sz="1190" baseline="0" b="0" i="0" dirty="0" spc="735">
                <a:latin typeface="ArialMT" pitchFamily="0" charset="1"/>
              </a:rPr>
              <a:t>•</a:t>
            </a:r>
            <a:r>
              <a:rPr lang="en-US" sz="1190" baseline="0" b="0" i="0" dirty="0" spc="108">
                <a:latin typeface="MicrosoftYaHei" pitchFamily="0" charset="1"/>
              </a:rPr>
              <a:t>规</a:t>
            </a:r>
            <a:r>
              <a:rPr lang="en-US" sz="1190" baseline="0" b="0" i="0" dirty="0" spc="107">
                <a:latin typeface="MicrosoftYaHei" pitchFamily="0" charset="1"/>
              </a:rPr>
              <a:t>范</a:t>
            </a:r>
            <a:r>
              <a:rPr lang="en-US" sz="1190" baseline="0" b="0" i="0" dirty="0" spc="108">
                <a:latin typeface="MicrosoftYaHei" pitchFamily="0" charset="1"/>
              </a:rPr>
              <a:t>从项目</a:t>
            </a:r>
            <a:r>
              <a:rPr lang="en-US" sz="1190" baseline="0" b="0" i="0" dirty="0" spc="107">
                <a:latin typeface="MicrosoftYaHei" pitchFamily="0" charset="1"/>
              </a:rPr>
              <a:t>立</a:t>
            </a:r>
            <a:r>
              <a:rPr lang="en-US" sz="1190" baseline="0" b="0" i="0" dirty="0" spc="108">
                <a:latin typeface="MicrosoftYaHei" pitchFamily="0" charset="1"/>
              </a:rPr>
              <a:t>项</a:t>
            </a:r>
            <a:r>
              <a:rPr lang="en-US" sz="1190" baseline="0" b="0" i="0" dirty="0" spc="107">
                <a:latin typeface="MicrosoftYaHei" pitchFamily="0" charset="1"/>
              </a:rPr>
              <a:t>到</a:t>
            </a:r>
            <a:r>
              <a:rPr lang="en-US" sz="1190" baseline="0" b="0" i="0" dirty="0" spc="108">
                <a:latin typeface="MicrosoftYaHei" pitchFamily="0" charset="1"/>
              </a:rPr>
              <a:t>项</a:t>
            </a:r>
            <a:r>
              <a:rPr lang="en-US" sz="1190" baseline="0" b="0" i="0" dirty="0" spc="107">
                <a:latin typeface="MicrosoftYaHei" pitchFamily="0" charset="1"/>
              </a:rPr>
              <a:t>目</a:t>
            </a:r>
            <a:r>
              <a:rPr lang="en-US" sz="1190" baseline="0" b="0" i="0" dirty="0" spc="108">
                <a:latin typeface="MicrosoftYaHei" pitchFamily="0" charset="1"/>
              </a:rPr>
              <a:t>结</a:t>
            </a:r>
            <a:r>
              <a:rPr lang="en-US" sz="1190" baseline="0" b="0" i="0" dirty="0" spc="107">
                <a:latin typeface="MicrosoftYaHei" pitchFamily="0" charset="1"/>
              </a:rPr>
              <a:t>算</a:t>
            </a:r>
            <a:r>
              <a:rPr lang="en-US" sz="1190" baseline="0" b="0" i="0" dirty="0" spc="108">
                <a:latin typeface="MicrosoftYaHei" pitchFamily="0" charset="1"/>
              </a:rPr>
              <a:t>的</a:t>
            </a:r>
            <a:r>
              <a:rPr lang="en-US" sz="1190" baseline="0" b="0" i="0" dirty="0" spc="107">
                <a:latin typeface="MicrosoftYaHei" pitchFamily="0" charset="1"/>
              </a:rPr>
              <a:t>工</a:t>
            </a:r>
            <a:r>
              <a:rPr lang="en-US" sz="1190" baseline="0" b="0" i="0" dirty="0" spc="108">
                <a:latin typeface="MicrosoftYaHei" pitchFamily="0" charset="1"/>
              </a:rPr>
              <a:t>作</a:t>
            </a:r>
            <a:r>
              <a:rPr lang="en-US" sz="1190" baseline="0" b="0" i="0" dirty="0" spc="107">
                <a:latin typeface="MicrosoftYaHei" pitchFamily="0" charset="1"/>
              </a:rPr>
              <a:t>流</a:t>
            </a:r>
            <a:r>
              <a:rPr lang="en-US" sz="1190" baseline="0" b="0" i="0" dirty="0" spc="108">
                <a:latin typeface="MicrosoftYaHei" pitchFamily="0" charset="1"/>
              </a:rPr>
              <a:t>程</a:t>
            </a:r>
            <a:r>
              <a:rPr lang="en-US" sz="1190" baseline="0" b="0" i="0" dirty="0" spc="107">
                <a:latin typeface="MicrosoftYaHei" pitchFamily="0" charset="1"/>
              </a:rPr>
              <a:t>，让项</a:t>
            </a:r>
            <a:r>
              <a:rPr lang="en-US" sz="1190" baseline="0" b="0" i="0" dirty="0" spc="108">
                <a:latin typeface="MicrosoftYaHei" pitchFamily="0" charset="1"/>
              </a:rPr>
              <a:t>目中的</a:t>
            </a:r>
            <a:r>
              <a:rPr lang="en-US" sz="1190" baseline="0" b="0" i="0" dirty="0" spc="107">
                <a:latin typeface="MicrosoftYaHei" pitchFamily="0" charset="1"/>
              </a:rPr>
              <a:t>财</a:t>
            </a:r>
            <a:r>
              <a:rPr lang="en-US" sz="1190" baseline="0" b="0" i="0" dirty="0" spc="108">
                <a:latin typeface="MicrosoftYaHei" pitchFamily="0" charset="1"/>
              </a:rPr>
              <a:t>务往来</a:t>
            </a:r>
            <a:r>
              <a:rPr lang="en-US" sz="1190" baseline="0" b="0" i="0" dirty="0" spc="107">
                <a:latin typeface="MicrosoftYaHei" pitchFamily="0" charset="1"/>
              </a:rPr>
              <a:t>清</a:t>
            </a:r>
            <a:r>
              <a:rPr lang="en-US" sz="1190" baseline="0" b="0" i="0" dirty="0" spc="108">
                <a:latin typeface="MicrosoftYaHei" pitchFamily="0" charset="1"/>
              </a:rPr>
              <a:t>晰透</a:t>
            </a:r>
            <a:r>
              <a:rPr lang="en-US" sz="1190" baseline="0" b="0" i="0" dirty="0" spc="107">
                <a:latin typeface="MicrosoftYaHei" pitchFamily="0" charset="1"/>
              </a:rPr>
              <a:t>明</a:t>
            </a:r>
            <a:r>
              <a:rPr lang="en-US" sz="1190" baseline="0" b="0" i="0" dirty="0" spc="0">
                <a:latin typeface="MicrosoftYaHei" pitchFamily="0" charset="1"/>
              </a:rPr>
              <a:t>。</a:t>
            </a:r>
          </a:p>
        </p:txBody>
      </p:sp>
      <p:sp>
        <p:nvSpPr>
          <p:cNvPr id="113" name="Rectangle 113"/>
          <p:cNvSpPr/>
          <p:nvPr/>
        </p:nvSpPr>
        <p:spPr>
          <a:xfrm rot="0" flipH="0" flipV="0">
            <a:off x="504139" y="2652472"/>
            <a:ext cx="7258339" cy="133527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188" baseline="0" b="1" i="0" dirty="0" spc="107">
                <a:latin typeface="MicrosoftYaHei-Bold" pitchFamily="0" charset="1"/>
              </a:rPr>
              <a:t>为什</a:t>
            </a:r>
            <a:r>
              <a:rPr lang="en-US" sz="1188" baseline="0" b="1" i="0" dirty="0" spc="108">
                <a:latin typeface="MicrosoftYaHei-Bold" pitchFamily="0" charset="1"/>
              </a:rPr>
              <a:t>么</a:t>
            </a:r>
            <a:r>
              <a:rPr lang="en-US" sz="1188" baseline="0" b="1" i="0" dirty="0" spc="107">
                <a:latin typeface="MicrosoftYaHei-Bold" pitchFamily="0" charset="1"/>
              </a:rPr>
              <a:t>选</a:t>
            </a:r>
            <a:r>
              <a:rPr lang="en-US" sz="1188" baseline="0" b="1" i="0" dirty="0" spc="110">
                <a:latin typeface="MicrosoftYaHei-Bold" pitchFamily="0" charset="1"/>
              </a:rPr>
              <a:t>择</a:t>
            </a:r>
            <a:r>
              <a:rPr lang="en-US" sz="1188" baseline="0" b="1" i="0" dirty="0" spc="111">
                <a:latin typeface="MicrosoftYaHei-Bold" pitchFamily="0" charset="1"/>
              </a:rPr>
              <a:t>S</a:t>
            </a:r>
            <a:r>
              <a:rPr lang="en-US" sz="1188" baseline="0" b="1" i="0" dirty="0" spc="112">
                <a:latin typeface="MicrosoftYaHei-Bold" pitchFamily="0" charset="1"/>
              </a:rPr>
              <a:t>A</a:t>
            </a:r>
            <a:r>
              <a:rPr lang="en-US" sz="1188" baseline="0" b="1" i="0" dirty="0" spc="124">
                <a:latin typeface="MicrosoftYaHei-Bold" pitchFamily="0" charset="1"/>
              </a:rPr>
              <a:t>P</a:t>
            </a:r>
            <a:r>
              <a:rPr lang="en-US" sz="1188" baseline="0" b="1" i="0" dirty="0" spc="108">
                <a:latin typeface="MicrosoftYaHei-Bold" pitchFamily="0" charset="1"/>
              </a:rPr>
              <a:t>和</a:t>
            </a:r>
            <a:r>
              <a:rPr lang="en-US" sz="1188" baseline="0" b="1" i="0" dirty="0" spc="0">
                <a:latin typeface="MicrosoftYaHei-Bold" pitchFamily="0" charset="1"/>
              </a:rPr>
              <a:t>AVA</a:t>
            </a:r>
          </a:p>
          <a:p>
            <a:pPr marL="0">
              <a:lnSpc>
                <a:spcPts val="2160"/>
              </a:lnSpc>
            </a:pPr>
            <a:r>
              <a:rPr lang="en-US" sz="1190" baseline="0" b="0" i="0" dirty="0" spc="735">
                <a:latin typeface="ArialMT" pitchFamily="0" charset="1"/>
              </a:rPr>
              <a:t>•</a:t>
            </a:r>
            <a:r>
              <a:rPr lang="en-US" sz="1190" baseline="0" b="0" i="0" dirty="0" spc="108">
                <a:latin typeface="MicrosoftYaHei" pitchFamily="0" charset="1"/>
              </a:rPr>
              <a:t>天</a:t>
            </a:r>
            <a:r>
              <a:rPr lang="en-US" sz="1190" baseline="0" b="0" i="0" dirty="0" spc="107">
                <a:latin typeface="MicrosoftYaHei" pitchFamily="0" charset="1"/>
              </a:rPr>
              <a:t>下</a:t>
            </a:r>
            <a:r>
              <a:rPr lang="en-US" sz="1190" baseline="0" b="0" i="0" dirty="0" spc="108">
                <a:latin typeface="MicrosoftYaHei" pitchFamily="0" charset="1"/>
              </a:rPr>
              <a:t>凤凰需</a:t>
            </a:r>
            <a:r>
              <a:rPr lang="en-US" sz="1190" baseline="0" b="0" i="0" dirty="0" spc="107">
                <a:latin typeface="MicrosoftYaHei" pitchFamily="0" charset="1"/>
              </a:rPr>
              <a:t>要</a:t>
            </a:r>
            <a:r>
              <a:rPr lang="en-US" sz="1190" baseline="0" b="0" i="0" dirty="0" spc="108">
                <a:latin typeface="MicrosoftYaHei" pitchFamily="0" charset="1"/>
              </a:rPr>
              <a:t>一</a:t>
            </a:r>
            <a:r>
              <a:rPr lang="en-US" sz="1190" baseline="0" b="0" i="0" dirty="0" spc="107">
                <a:latin typeface="MicrosoftYaHei" pitchFamily="0" charset="1"/>
              </a:rPr>
              <a:t>款</a:t>
            </a:r>
            <a:r>
              <a:rPr lang="en-US" sz="1190" baseline="0" b="0" i="0" dirty="0" spc="108">
                <a:latin typeface="MicrosoftYaHei" pitchFamily="0" charset="1"/>
              </a:rPr>
              <a:t>满</a:t>
            </a:r>
            <a:r>
              <a:rPr lang="en-US" sz="1190" baseline="0" b="0" i="0" dirty="0" spc="107">
                <a:latin typeface="MicrosoftYaHei" pitchFamily="0" charset="1"/>
              </a:rPr>
              <a:t>足</a:t>
            </a:r>
            <a:r>
              <a:rPr lang="en-US" sz="1190" baseline="0" b="0" i="0" dirty="0" spc="108">
                <a:latin typeface="MicrosoftYaHei" pitchFamily="0" charset="1"/>
              </a:rPr>
              <a:t>当</a:t>
            </a:r>
            <a:r>
              <a:rPr lang="en-US" sz="1190" baseline="0" b="0" i="0" dirty="0" spc="107">
                <a:latin typeface="MicrosoftYaHei" pitchFamily="0" charset="1"/>
              </a:rPr>
              <a:t>前</a:t>
            </a:r>
            <a:r>
              <a:rPr lang="en-US" sz="1190" baseline="0" b="0" i="0" dirty="0" spc="108">
                <a:latin typeface="MicrosoftYaHei" pitchFamily="0" charset="1"/>
              </a:rPr>
              <a:t>核</a:t>
            </a:r>
            <a:r>
              <a:rPr lang="en-US" sz="1190" baseline="0" b="0" i="0" dirty="0" spc="107">
                <a:latin typeface="MicrosoftYaHei" pitchFamily="0" charset="1"/>
              </a:rPr>
              <a:t>心</a:t>
            </a:r>
            <a:r>
              <a:rPr lang="en-US" sz="1190" baseline="0" b="0" i="0" dirty="0" spc="108">
                <a:latin typeface="MicrosoftYaHei" pitchFamily="0" charset="1"/>
              </a:rPr>
              <a:t>业</a:t>
            </a:r>
            <a:r>
              <a:rPr lang="en-US" sz="1190" baseline="0" b="0" i="0" dirty="0" spc="107">
                <a:latin typeface="MicrosoftYaHei" pitchFamily="0" charset="1"/>
              </a:rPr>
              <a:t>务</a:t>
            </a:r>
            <a:r>
              <a:rPr lang="en-US" sz="1190" baseline="0" b="0" i="0" dirty="0" spc="108">
                <a:latin typeface="MicrosoftYaHei" pitchFamily="0" charset="1"/>
              </a:rPr>
              <a:t>需</a:t>
            </a:r>
            <a:r>
              <a:rPr lang="en-US" sz="1190" baseline="0" b="0" i="0" dirty="0" spc="107">
                <a:latin typeface="MicrosoftYaHei" pitchFamily="0" charset="1"/>
              </a:rPr>
              <a:t>求且能</a:t>
            </a:r>
            <a:r>
              <a:rPr lang="en-US" sz="1190" baseline="0" b="0" i="0" dirty="0" spc="108">
                <a:latin typeface="MicrosoftYaHei" pitchFamily="0" charset="1"/>
              </a:rPr>
              <a:t>够支撑</a:t>
            </a:r>
            <a:r>
              <a:rPr lang="en-US" sz="1190" baseline="0" b="0" i="0" dirty="0" spc="107">
                <a:latin typeface="MicrosoftYaHei" pitchFamily="0" charset="1"/>
              </a:rPr>
              <a:t>其</a:t>
            </a:r>
            <a:r>
              <a:rPr lang="en-US" sz="1190" baseline="0" b="0" i="0" dirty="0" spc="108">
                <a:latin typeface="MicrosoftYaHei" pitchFamily="0" charset="1"/>
              </a:rPr>
              <a:t>未来发</a:t>
            </a:r>
            <a:r>
              <a:rPr lang="en-US" sz="1190" baseline="0" b="0" i="0" dirty="0" spc="107">
                <a:latin typeface="MicrosoftYaHei" pitchFamily="0" charset="1"/>
              </a:rPr>
              <a:t>展</a:t>
            </a:r>
            <a:r>
              <a:rPr lang="en-US" sz="1190" baseline="0" b="0" i="0" dirty="0" spc="108">
                <a:latin typeface="MicrosoftYaHei" pitchFamily="0" charset="1"/>
              </a:rPr>
              <a:t>的系</a:t>
            </a:r>
            <a:r>
              <a:rPr lang="en-US" sz="1190" baseline="0" b="0" i="0" dirty="0" spc="107">
                <a:latin typeface="MicrosoftYaHei" pitchFamily="0" charset="1"/>
              </a:rPr>
              <a:t>统</a:t>
            </a:r>
            <a:r>
              <a:rPr lang="en-US" sz="1190" baseline="0" b="0" i="0" dirty="0" spc="0">
                <a:latin typeface="MicrosoftYaHei" pitchFamily="0" charset="1"/>
              </a:rPr>
              <a:t>，</a:t>
            </a:r>
            <a:r>
              <a:rPr lang="en-US" sz="1190" baseline="0" b="0" i="0" dirty="0" spc="103">
                <a:latin typeface="MicrosoftYaHei" pitchFamily="0" charset="1"/>
              </a:rPr>
              <a:t>S</a:t>
            </a:r>
            <a:r>
              <a:rPr lang="en-US" sz="1190" baseline="0" b="0" i="0" dirty="0" spc="0">
                <a:latin typeface="MicrosoftYaHei" pitchFamily="0" charset="1"/>
              </a:rPr>
              <a:t>A</a:t>
            </a:r>
            <a:r>
              <a:rPr lang="en-US" sz="1190" baseline="0" b="0" i="0" dirty="0" spc="102">
                <a:latin typeface="MicrosoftYaHei" pitchFamily="0" charset="1"/>
              </a:rPr>
              <a:t>P</a:t>
            </a:r>
            <a:r>
              <a:rPr lang="en-US" sz="1190" baseline="0" b="0" i="0" dirty="0" spc="106">
                <a:latin typeface="MicrosoftYaHei" pitchFamily="0" charset="1"/>
              </a:rPr>
              <a:t>系</a:t>
            </a:r>
            <a:r>
              <a:rPr lang="en-US" sz="1190" baseline="0" b="0" i="0" dirty="0" spc="105">
                <a:latin typeface="MicrosoftYaHei" pitchFamily="0" charset="1"/>
              </a:rPr>
              <a:t>统</a:t>
            </a:r>
            <a:r>
              <a:rPr lang="en-US" sz="1190" baseline="0" b="0" i="0" dirty="0" spc="106">
                <a:latin typeface="MicrosoftYaHei" pitchFamily="0" charset="1"/>
              </a:rPr>
              <a:t>符</a:t>
            </a:r>
            <a:r>
              <a:rPr lang="en-US" sz="1190" baseline="0" b="0" i="0" dirty="0" spc="105">
                <a:latin typeface="MicrosoftYaHei" pitchFamily="0" charset="1"/>
              </a:rPr>
              <a:t>合他们</a:t>
            </a:r>
            <a:r>
              <a:rPr lang="en-US" sz="1190" baseline="0" b="0" i="0" dirty="0" spc="106">
                <a:latin typeface="MicrosoftYaHei" pitchFamily="0" charset="1"/>
              </a:rPr>
              <a:t>的</a:t>
            </a:r>
            <a:r>
              <a:rPr lang="en-US" sz="1190" baseline="0" b="0" i="0" dirty="0" spc="105">
                <a:latin typeface="MicrosoftYaHei" pitchFamily="0" charset="1"/>
              </a:rPr>
              <a:t>需</a:t>
            </a:r>
            <a:r>
              <a:rPr lang="en-US" sz="1190" baseline="0" b="0" i="0" dirty="0" spc="107">
                <a:latin typeface="MicrosoftYaHei" pitchFamily="0" charset="1"/>
              </a:rPr>
              <a:t>要</a:t>
            </a:r>
            <a:r>
              <a:rPr lang="en-US" sz="1190" baseline="0" b="0" i="0" dirty="0" spc="0">
                <a:latin typeface="MicrosoftYaHei" pitchFamily="0" charset="1"/>
              </a:rPr>
              <a:t>;</a:t>
            </a:r>
          </a:p>
          <a:p>
            <a:pPr marL="0">
              <a:lnSpc>
                <a:spcPts val="2162"/>
              </a:lnSpc>
            </a:pPr>
            <a:r>
              <a:rPr lang="en-US" sz="1188" baseline="0" b="0" i="0" dirty="0" spc="736">
                <a:latin typeface="ArialMT" pitchFamily="0" charset="1"/>
              </a:rPr>
              <a:t>•</a:t>
            </a:r>
            <a:r>
              <a:rPr lang="en-US" sz="1188" baseline="0" b="0" i="0" dirty="0" spc="105">
                <a:latin typeface="MicrosoftYaHei" pitchFamily="0" charset="1"/>
              </a:rPr>
              <a:t>S</a:t>
            </a:r>
            <a:r>
              <a:rPr lang="en-US" sz="1188" baseline="0" b="0" i="0" dirty="0" spc="0">
                <a:latin typeface="MicrosoftYaHei" pitchFamily="0" charset="1"/>
              </a:rPr>
              <a:t>AP</a:t>
            </a:r>
            <a:r>
              <a:rPr lang="en-US" sz="1188" baseline="0" b="0" i="0" dirty="0" spc="115">
                <a:latin typeface="MicrosoftYaHei" pitchFamily="0" charset="1"/>
              </a:rPr>
              <a:t> </a:t>
            </a:r>
            <a:r>
              <a:rPr lang="en-US" sz="1188" baseline="0" b="0" i="0" dirty="0" spc="117">
                <a:latin typeface="MicrosoftYaHei" pitchFamily="0" charset="1"/>
              </a:rPr>
              <a:t>B</a:t>
            </a:r>
            <a:r>
              <a:rPr lang="en-US" sz="1188" baseline="0" b="0" i="0" dirty="0" spc="0">
                <a:latin typeface="MicrosoftYaHei" pitchFamily="0" charset="1"/>
              </a:rPr>
              <a:t>us</a:t>
            </a:r>
            <a:r>
              <a:rPr lang="en-US" sz="1188" baseline="0" b="0" i="0" dirty="0" spc="115">
                <a:latin typeface="MicrosoftYaHei" pitchFamily="0" charset="1"/>
              </a:rPr>
              <a:t>i</a:t>
            </a:r>
            <a:r>
              <a:rPr lang="en-US" sz="1188" baseline="0" b="0" i="0" dirty="0" spc="0">
                <a:latin typeface="MicrosoftYaHei" pitchFamily="0" charset="1"/>
              </a:rPr>
              <a:t>n</a:t>
            </a:r>
            <a:r>
              <a:rPr lang="en-US" sz="1188" baseline="0" b="0" i="0" dirty="0" spc="117">
                <a:latin typeface="MicrosoftYaHei" pitchFamily="0" charset="1"/>
              </a:rPr>
              <a:t>e</a:t>
            </a:r>
            <a:r>
              <a:rPr lang="en-US" sz="1188" baseline="0" b="0" i="0" dirty="0" spc="0">
                <a:latin typeface="MicrosoftYaHei" pitchFamily="0" charset="1"/>
              </a:rPr>
              <a:t>ss </a:t>
            </a:r>
            <a:r>
              <a:rPr lang="en-US" sz="1188" baseline="0" b="0" i="0" dirty="0" spc="117">
                <a:latin typeface="MicrosoftYaHei" pitchFamily="0" charset="1"/>
              </a:rPr>
              <a:t>B</a:t>
            </a:r>
            <a:r>
              <a:rPr lang="en-US" sz="1188" baseline="0" b="0" i="0" dirty="0" spc="0">
                <a:latin typeface="MicrosoftYaHei" pitchFamily="0" charset="1"/>
              </a:rPr>
              <a:t>y</a:t>
            </a:r>
            <a:r>
              <a:rPr lang="en-US" sz="1188" baseline="0" b="0" i="0" dirty="0" spc="100">
                <a:latin typeface="MicrosoftYaHei" pitchFamily="0" charset="1"/>
              </a:rPr>
              <a:t>D</a:t>
            </a:r>
            <a:r>
              <a:rPr lang="en-US" sz="1188" baseline="0" b="0" i="0" dirty="0" spc="117">
                <a:latin typeface="MicrosoftYaHei" pitchFamily="0" charset="1"/>
              </a:rPr>
              <a:t>e</a:t>
            </a:r>
            <a:r>
              <a:rPr lang="en-US" sz="1188" baseline="0" b="0" i="0" dirty="0" spc="0">
                <a:latin typeface="MicrosoftYaHei" pitchFamily="0" charset="1"/>
              </a:rPr>
              <a:t>s</a:t>
            </a:r>
            <a:r>
              <a:rPr lang="en-US" sz="1188" baseline="0" b="0" i="0" dirty="0" spc="115">
                <a:latin typeface="MicrosoftYaHei" pitchFamily="0" charset="1"/>
              </a:rPr>
              <a:t>i</a:t>
            </a:r>
            <a:r>
              <a:rPr lang="en-US" sz="1188" baseline="0" b="0" i="0" dirty="0" spc="102">
                <a:latin typeface="MicrosoftYaHei" pitchFamily="0" charset="1"/>
              </a:rPr>
              <a:t>g</a:t>
            </a:r>
            <a:r>
              <a:rPr lang="en-US" sz="1188" baseline="0" b="0" i="0" dirty="0" spc="108">
                <a:latin typeface="MicrosoftYaHei" pitchFamily="0" charset="1"/>
              </a:rPr>
              <a:t>n</a:t>
            </a:r>
            <a:r>
              <a:rPr lang="en-US" sz="1188" baseline="0" b="0" i="0" dirty="0" spc="120">
                <a:latin typeface="MicrosoftYaHei" pitchFamily="0" charset="1"/>
              </a:rPr>
              <a:t>®</a:t>
            </a:r>
            <a:r>
              <a:rPr lang="en-US" sz="1188" baseline="0" b="0" i="0" dirty="0" spc="108">
                <a:latin typeface="MicrosoftYaHei" pitchFamily="0" charset="1"/>
              </a:rPr>
              <a:t>系</a:t>
            </a:r>
            <a:r>
              <a:rPr lang="en-US" sz="1188" baseline="0" b="0" i="0" dirty="0" spc="107">
                <a:latin typeface="MicrosoftYaHei" pitchFamily="0" charset="1"/>
              </a:rPr>
              <a:t>统</a:t>
            </a:r>
            <a:r>
              <a:rPr lang="en-US" sz="1188" baseline="0" b="0" i="0" dirty="0" spc="108">
                <a:latin typeface="MicrosoftYaHei" pitchFamily="0" charset="1"/>
              </a:rPr>
              <a:t>匹</a:t>
            </a:r>
            <a:r>
              <a:rPr lang="en-US" sz="1188" baseline="0" b="0" i="0" dirty="0" spc="107">
                <a:latin typeface="MicrosoftYaHei" pitchFamily="0" charset="1"/>
              </a:rPr>
              <a:t>配</a:t>
            </a:r>
            <a:r>
              <a:rPr lang="en-US" sz="1188" baseline="0" b="0" i="0" dirty="0" spc="108">
                <a:latin typeface="MicrosoftYaHei" pitchFamily="0" charset="1"/>
              </a:rPr>
              <a:t>专业</a:t>
            </a:r>
            <a:r>
              <a:rPr lang="en-US" sz="1188" baseline="0" b="0" i="0" dirty="0" spc="107">
                <a:latin typeface="MicrosoftYaHei" pitchFamily="0" charset="1"/>
              </a:rPr>
              <a:t>服务企</a:t>
            </a:r>
            <a:r>
              <a:rPr lang="en-US" sz="1188" baseline="0" b="0" i="0" dirty="0" spc="108">
                <a:latin typeface="MicrosoftYaHei" pitchFamily="0" charset="1"/>
              </a:rPr>
              <a:t>业</a:t>
            </a:r>
            <a:r>
              <a:rPr lang="en-US" sz="1188" baseline="0" b="0" i="0" dirty="0" spc="107">
                <a:latin typeface="MicrosoftYaHei" pitchFamily="0" charset="1"/>
              </a:rPr>
              <a:t>的需</a:t>
            </a:r>
            <a:r>
              <a:rPr lang="en-US" sz="1188" baseline="0" b="0" i="0" dirty="0" spc="108">
                <a:latin typeface="MicrosoftYaHei" pitchFamily="0" charset="1"/>
              </a:rPr>
              <a:t>求</a:t>
            </a:r>
            <a:r>
              <a:rPr lang="en-US" sz="1188" baseline="0" b="0" i="0" dirty="0" spc="107">
                <a:latin typeface="MicrosoftYaHei" pitchFamily="0" charset="1"/>
              </a:rPr>
              <a:t>，符</a:t>
            </a:r>
            <a:r>
              <a:rPr lang="en-US" sz="1188" baseline="0" b="0" i="0" dirty="0" spc="108">
                <a:latin typeface="MicrosoftYaHei" pitchFamily="0" charset="1"/>
              </a:rPr>
              <a:t>合</a:t>
            </a:r>
            <a:r>
              <a:rPr lang="en-US" sz="1188" baseline="0" b="0" i="0" dirty="0" spc="107">
                <a:latin typeface="MicrosoftYaHei" pitchFamily="0" charset="1"/>
              </a:rPr>
              <a:t>天下</a:t>
            </a:r>
            <a:r>
              <a:rPr lang="en-US" sz="1188" baseline="0" b="0" i="0" dirty="0" spc="108">
                <a:latin typeface="MicrosoftYaHei" pitchFamily="0" charset="1"/>
              </a:rPr>
              <a:t>凤</a:t>
            </a:r>
            <a:r>
              <a:rPr lang="en-US" sz="1188" baseline="0" b="0" i="0" dirty="0" spc="107">
                <a:latin typeface="MicrosoftYaHei" pitchFamily="0" charset="1"/>
              </a:rPr>
              <a:t>凰的预</a:t>
            </a:r>
            <a:r>
              <a:rPr lang="en-US" sz="1188" baseline="0" b="0" i="0" dirty="0" spc="108">
                <a:latin typeface="MicrosoftYaHei" pitchFamily="0" charset="1"/>
              </a:rPr>
              <a:t>算</a:t>
            </a:r>
            <a:r>
              <a:rPr lang="en-US" sz="1188" baseline="0" b="0" i="0" dirty="0" spc="107">
                <a:latin typeface="MicrosoftYaHei" pitchFamily="0" charset="1"/>
              </a:rPr>
              <a:t>投</a:t>
            </a:r>
            <a:r>
              <a:rPr lang="en-US" sz="1188" baseline="0" b="0" i="0" dirty="0" spc="0">
                <a:latin typeface="MicrosoftYaHei" pitchFamily="0" charset="1"/>
              </a:rPr>
              <a:t>入</a:t>
            </a:r>
          </a:p>
          <a:p>
            <a:pPr marL="0">
              <a:lnSpc>
                <a:spcPts val="2160"/>
              </a:lnSpc>
            </a:pPr>
            <a:r>
              <a:rPr lang="en-US" sz="1190" baseline="0" b="0" i="0" dirty="0" spc="735">
                <a:latin typeface="ArialMT" pitchFamily="0" charset="1"/>
              </a:rPr>
              <a:t>•</a:t>
            </a:r>
            <a:r>
              <a:rPr lang="en-US" sz="1190" baseline="0" b="0" i="0" dirty="0" spc="0">
                <a:latin typeface="MicrosoftYaHei" pitchFamily="0" charset="1"/>
              </a:rPr>
              <a:t>AV</a:t>
            </a:r>
            <a:r>
              <a:rPr lang="en-US" sz="1190" baseline="0" b="0" i="0" dirty="0" spc="101">
                <a:latin typeface="MicrosoftYaHei" pitchFamily="0" charset="1"/>
              </a:rPr>
              <a:t>A</a:t>
            </a:r>
            <a:r>
              <a:rPr lang="en-US" sz="1190" baseline="0" b="0" i="0" dirty="0" spc="105">
                <a:latin typeface="MicrosoftYaHei" pitchFamily="0" charset="1"/>
              </a:rPr>
              <a:t>是</a:t>
            </a:r>
            <a:r>
              <a:rPr lang="en-US" sz="1190" baseline="0" b="0" i="0" dirty="0" spc="103">
                <a:latin typeface="MicrosoftYaHei" pitchFamily="0" charset="1"/>
              </a:rPr>
              <a:t>S</a:t>
            </a:r>
            <a:r>
              <a:rPr lang="en-US" sz="1190" baseline="0" b="0" i="0" dirty="0" spc="0">
                <a:latin typeface="MicrosoftYaHei" pitchFamily="0" charset="1"/>
              </a:rPr>
              <a:t>AP</a:t>
            </a:r>
            <a:r>
              <a:rPr lang="en-US" sz="1190" baseline="0" b="0" i="0" dirty="0" spc="149">
                <a:latin typeface="MicrosoftYaHei" pitchFamily="0" charset="1"/>
              </a:rPr>
              <a:t> </a:t>
            </a:r>
            <a:r>
              <a:rPr lang="en-US" sz="1190" baseline="0" b="0" i="0" dirty="0" spc="116">
                <a:latin typeface="MicrosoftYaHei" pitchFamily="0" charset="1"/>
              </a:rPr>
              <a:t>B</a:t>
            </a:r>
            <a:r>
              <a:rPr lang="en-US" sz="1190" baseline="0" b="0" i="0" dirty="0" spc="0">
                <a:latin typeface="MicrosoftYaHei" pitchFamily="0" charset="1"/>
              </a:rPr>
              <a:t>us</a:t>
            </a:r>
            <a:r>
              <a:rPr lang="en-US" sz="1190" baseline="0" b="0" i="0" dirty="0" spc="114">
                <a:latin typeface="MicrosoftYaHei" pitchFamily="0" charset="1"/>
              </a:rPr>
              <a:t>i</a:t>
            </a:r>
            <a:r>
              <a:rPr lang="en-US" sz="1190" baseline="0" b="0" i="0" dirty="0" spc="0">
                <a:latin typeface="MicrosoftYaHei" pitchFamily="0" charset="1"/>
              </a:rPr>
              <a:t>n</a:t>
            </a:r>
            <a:r>
              <a:rPr lang="en-US" sz="1190" baseline="0" b="0" i="0" dirty="0" spc="115">
                <a:latin typeface="MicrosoftYaHei" pitchFamily="0" charset="1"/>
              </a:rPr>
              <a:t>e</a:t>
            </a:r>
            <a:r>
              <a:rPr lang="en-US" sz="1190" baseline="0" b="0" i="0" dirty="0" spc="0">
                <a:latin typeface="MicrosoftYaHei" pitchFamily="0" charset="1"/>
              </a:rPr>
              <a:t>ss </a:t>
            </a:r>
            <a:r>
              <a:rPr lang="en-US" sz="1190" baseline="0" b="0" i="0" dirty="0" spc="119">
                <a:latin typeface="MicrosoftYaHei" pitchFamily="0" charset="1"/>
              </a:rPr>
              <a:t>B</a:t>
            </a:r>
            <a:r>
              <a:rPr lang="en-US" sz="1190" baseline="0" b="0" i="0" dirty="0" spc="0">
                <a:latin typeface="MicrosoftYaHei" pitchFamily="0" charset="1"/>
              </a:rPr>
              <a:t>y</a:t>
            </a:r>
            <a:r>
              <a:rPr lang="en-US" sz="1190" baseline="0" b="0" i="0" dirty="0" spc="102">
                <a:latin typeface="MicrosoftYaHei" pitchFamily="0" charset="1"/>
              </a:rPr>
              <a:t>D</a:t>
            </a:r>
            <a:r>
              <a:rPr lang="en-US" sz="1190" baseline="0" b="0" i="0" dirty="0" spc="115">
                <a:latin typeface="MicrosoftYaHei" pitchFamily="0" charset="1"/>
              </a:rPr>
              <a:t>e</a:t>
            </a:r>
            <a:r>
              <a:rPr lang="en-US" sz="1190" baseline="0" b="0" i="0" dirty="0" spc="0">
                <a:latin typeface="MicrosoftYaHei" pitchFamily="0" charset="1"/>
              </a:rPr>
              <a:t>s</a:t>
            </a:r>
            <a:r>
              <a:rPr lang="en-US" sz="1190" baseline="0" b="0" i="0" dirty="0" spc="114">
                <a:latin typeface="MicrosoftYaHei" pitchFamily="0" charset="1"/>
              </a:rPr>
              <a:t>i</a:t>
            </a:r>
            <a:r>
              <a:rPr lang="en-US" sz="1190" baseline="0" b="0" i="0" dirty="0" spc="103">
                <a:latin typeface="MicrosoftYaHei" pitchFamily="0" charset="1"/>
              </a:rPr>
              <a:t>g</a:t>
            </a:r>
            <a:r>
              <a:rPr lang="en-US" sz="1190" baseline="0" b="0" i="0" dirty="0" spc="0">
                <a:latin typeface="MicrosoftYaHei" pitchFamily="0" charset="1"/>
              </a:rPr>
              <a:t>n</a:t>
            </a:r>
            <a:r>
              <a:rPr lang="en-US" sz="1190" baseline="0" b="0" i="0" dirty="0" spc="120">
                <a:latin typeface="MicrosoftYaHei" pitchFamily="0" charset="1"/>
              </a:rPr>
              <a:t>®</a:t>
            </a:r>
            <a:r>
              <a:rPr lang="en-US" sz="1190" baseline="0" b="0" i="0" dirty="0" spc="0">
                <a:latin typeface="MicrosoftYaHei" pitchFamily="0" charset="1"/>
              </a:rPr>
              <a:t> </a:t>
            </a:r>
            <a:r>
              <a:rPr lang="en-US" sz="1190" baseline="0" b="0" i="0" dirty="0" spc="106">
                <a:latin typeface="MicrosoftYaHei" pitchFamily="0" charset="1"/>
              </a:rPr>
              <a:t>公</a:t>
            </a:r>
            <a:r>
              <a:rPr lang="en-US" sz="1190" baseline="0" b="0" i="0" dirty="0" spc="105">
                <a:latin typeface="MicrosoftYaHei" pitchFamily="0" charset="1"/>
              </a:rPr>
              <a:t>关</a:t>
            </a:r>
            <a:r>
              <a:rPr lang="en-US" sz="1190" baseline="0" b="0" i="0" dirty="0" spc="106">
                <a:latin typeface="MicrosoftYaHei" pitchFamily="0" charset="1"/>
              </a:rPr>
              <a:t>行</a:t>
            </a:r>
            <a:r>
              <a:rPr lang="en-US" sz="1190" baseline="0" b="0" i="0" dirty="0" spc="105">
                <a:latin typeface="MicrosoftYaHei" pitchFamily="0" charset="1"/>
              </a:rPr>
              <a:t>业服</a:t>
            </a:r>
            <a:r>
              <a:rPr lang="en-US" sz="1190" baseline="0" b="0" i="0" dirty="0" spc="106">
                <a:latin typeface="MicrosoftYaHei" pitchFamily="0" charset="1"/>
              </a:rPr>
              <a:t>务</a:t>
            </a:r>
            <a:r>
              <a:rPr lang="en-US" sz="1190" baseline="0" b="0" i="0" dirty="0" spc="105">
                <a:latin typeface="MicrosoftYaHei" pitchFamily="0" charset="1"/>
              </a:rPr>
              <a:t>的</a:t>
            </a:r>
            <a:r>
              <a:rPr lang="en-US" sz="1190" baseline="0" b="0" i="0" dirty="0" spc="106">
                <a:latin typeface="MicrosoftYaHei" pitchFamily="0" charset="1"/>
              </a:rPr>
              <a:t>佼</a:t>
            </a:r>
            <a:r>
              <a:rPr lang="en-US" sz="1190" baseline="0" b="0" i="0" dirty="0" spc="105">
                <a:latin typeface="MicrosoftYaHei" pitchFamily="0" charset="1"/>
              </a:rPr>
              <a:t>佼者，</a:t>
            </a:r>
            <a:r>
              <a:rPr lang="en-US" sz="1190" baseline="0" b="0" i="0" dirty="0" spc="106">
                <a:latin typeface="MicrosoftYaHei" pitchFamily="0" charset="1"/>
              </a:rPr>
              <a:t>拥</a:t>
            </a:r>
            <a:r>
              <a:rPr lang="en-US" sz="1190" baseline="0" b="0" i="0" dirty="0" spc="105">
                <a:latin typeface="MicrosoftYaHei" pitchFamily="0" charset="1"/>
              </a:rPr>
              <a:t>有</a:t>
            </a:r>
            <a:r>
              <a:rPr lang="en-US" sz="1190" baseline="0" b="0" i="0" dirty="0" spc="106">
                <a:latin typeface="MicrosoftYaHei" pitchFamily="0" charset="1"/>
              </a:rPr>
              <a:t>丰</a:t>
            </a:r>
            <a:r>
              <a:rPr lang="en-US" sz="1190" baseline="0" b="0" i="0" dirty="0" spc="105">
                <a:latin typeface="MicrosoftYaHei" pitchFamily="0" charset="1"/>
              </a:rPr>
              <a:t>富的行</a:t>
            </a:r>
            <a:r>
              <a:rPr lang="en-US" sz="1190" baseline="0" b="0" i="0" dirty="0" spc="106">
                <a:latin typeface="MicrosoftYaHei" pitchFamily="0" charset="1"/>
              </a:rPr>
              <a:t>业经</a:t>
            </a:r>
            <a:r>
              <a:rPr lang="en-US" sz="1190" baseline="0" b="0" i="0" dirty="0" spc="105">
                <a:latin typeface="MicrosoftYaHei" pitchFamily="0" charset="1"/>
              </a:rPr>
              <a:t>验和客户</a:t>
            </a:r>
            <a:r>
              <a:rPr lang="en-US" sz="1190" baseline="0" b="0" i="0" dirty="0" spc="106">
                <a:latin typeface="MicrosoftYaHei" pitchFamily="0" charset="1"/>
              </a:rPr>
              <a:t>基</a:t>
            </a:r>
            <a:r>
              <a:rPr lang="en-US" sz="1190" baseline="0" b="0" i="0" dirty="0" spc="105">
                <a:latin typeface="MicrosoftYaHei" pitchFamily="0" charset="1"/>
              </a:rPr>
              <a:t>础</a:t>
            </a:r>
            <a:r>
              <a:rPr lang="en-US" sz="1190" baseline="0" b="0" i="0" dirty="0" spc="0">
                <a:latin typeface="MicrosoftYaHei" pitchFamily="0" charset="1"/>
              </a:rPr>
              <a:t>；</a:t>
            </a:r>
          </a:p>
          <a:p>
            <a:pPr marL="0">
              <a:lnSpc>
                <a:spcPts val="2161"/>
              </a:lnSpc>
            </a:pPr>
            <a:r>
              <a:rPr lang="en-US" sz="1188" baseline="0" b="0" i="0" dirty="0" spc="736">
                <a:latin typeface="ArialMT" pitchFamily="0" charset="1"/>
              </a:rPr>
              <a:t>•</a:t>
            </a:r>
            <a:r>
              <a:rPr lang="en-US" sz="1188" baseline="0" b="0" i="0" dirty="0" spc="109">
                <a:latin typeface="MicrosoftYaHei" pitchFamily="0" charset="1"/>
              </a:rPr>
              <a:t>天</a:t>
            </a:r>
            <a:r>
              <a:rPr lang="en-US" sz="1188" baseline="0" b="0" i="0" dirty="0" spc="110">
                <a:latin typeface="MicrosoftYaHei" pitchFamily="0" charset="1"/>
              </a:rPr>
              <a:t>下</a:t>
            </a:r>
            <a:r>
              <a:rPr lang="en-US" sz="1188" baseline="0" b="0" i="0" dirty="0" spc="109">
                <a:latin typeface="MicrosoftYaHei" pitchFamily="0" charset="1"/>
              </a:rPr>
              <a:t>凤</a:t>
            </a:r>
            <a:r>
              <a:rPr lang="en-US" sz="1188" baseline="0" b="0" i="0" dirty="0" spc="110">
                <a:latin typeface="MicrosoftYaHei" pitchFamily="0" charset="1"/>
              </a:rPr>
              <a:t>凰</a:t>
            </a:r>
            <a:r>
              <a:rPr lang="en-US" sz="1188" baseline="0" b="0" i="0" dirty="0" spc="109">
                <a:latin typeface="MicrosoftYaHei" pitchFamily="0" charset="1"/>
              </a:rPr>
              <a:t>的业</a:t>
            </a:r>
            <a:r>
              <a:rPr lang="en-US" sz="1188" baseline="0" b="0" i="0" dirty="0" spc="110">
                <a:latin typeface="MicrosoftYaHei" pitchFamily="0" charset="1"/>
              </a:rPr>
              <a:t>内</a:t>
            </a:r>
            <a:r>
              <a:rPr lang="en-US" sz="1188" baseline="0" b="0" i="0" dirty="0" spc="109">
                <a:latin typeface="MicrosoftYaHei" pitchFamily="0" charset="1"/>
              </a:rPr>
              <a:t>同行</a:t>
            </a:r>
            <a:r>
              <a:rPr lang="en-US" sz="1188" baseline="0" b="0" i="0" dirty="0" spc="110">
                <a:latin typeface="MicrosoftYaHei" pitchFamily="0" charset="1"/>
              </a:rPr>
              <a:t>都</a:t>
            </a:r>
            <a:r>
              <a:rPr lang="en-US" sz="1188" baseline="0" b="0" i="0" dirty="0" spc="109">
                <a:latin typeface="MicrosoftYaHei" pitchFamily="0" charset="1"/>
              </a:rPr>
              <a:t>在推</a:t>
            </a:r>
            <a:r>
              <a:rPr lang="en-US" sz="1188" baseline="0" b="0" i="0" dirty="0" spc="0">
                <a:latin typeface="MicrosoftYaHei" pitchFamily="0" charset="1"/>
              </a:rPr>
              <a:t>荐</a:t>
            </a:r>
            <a:r>
              <a:rPr lang="en-US" sz="1188" baseline="0" b="0" i="0" dirty="0" spc="0">
                <a:latin typeface="MicrosoftYaHei" pitchFamily="0" charset="1"/>
              </a:rPr>
              <a:t>AV</a:t>
            </a:r>
            <a:r>
              <a:rPr lang="en-US" sz="1188" baseline="0" b="0" i="0" dirty="0" spc="102">
                <a:latin typeface="MicrosoftYaHei" pitchFamily="0" charset="1"/>
              </a:rPr>
              <a:t>A</a:t>
            </a:r>
            <a:r>
              <a:rPr lang="en-US" sz="1188" baseline="0" b="0" i="0" dirty="0" spc="109">
                <a:latin typeface="MicrosoftYaHei" pitchFamily="0" charset="1"/>
              </a:rPr>
              <a:t>的</a:t>
            </a:r>
            <a:r>
              <a:rPr lang="en-US" sz="1188" baseline="0" b="0" i="0" dirty="0" spc="110">
                <a:latin typeface="MicrosoftYaHei" pitchFamily="0" charset="1"/>
              </a:rPr>
              <a:t>服</a:t>
            </a:r>
            <a:r>
              <a:rPr lang="en-US" sz="1188" baseline="0" b="0" i="0" dirty="0" spc="109">
                <a:latin typeface="MicrosoftYaHei" pitchFamily="0" charset="1"/>
              </a:rPr>
              <a:t>务</a:t>
            </a:r>
            <a:r>
              <a:rPr lang="en-US" sz="1188" baseline="0" b="0" i="0" dirty="0" spc="110">
                <a:latin typeface="MicrosoftYaHei" pitchFamily="0" charset="1"/>
              </a:rPr>
              <a:t>，</a:t>
            </a:r>
            <a:r>
              <a:rPr lang="en-US" sz="1188" baseline="0" b="0" i="0" dirty="0" spc="109">
                <a:latin typeface="MicrosoftYaHei" pitchFamily="0" charset="1"/>
              </a:rPr>
              <a:t>是</a:t>
            </a:r>
            <a:r>
              <a:rPr lang="en-US" sz="1188" baseline="0" b="0" i="0" dirty="0" spc="110">
                <a:latin typeface="MicrosoftYaHei" pitchFamily="0" charset="1"/>
              </a:rPr>
              <a:t>天</a:t>
            </a:r>
            <a:r>
              <a:rPr lang="en-US" sz="1188" baseline="0" b="0" i="0" dirty="0" spc="109">
                <a:latin typeface="MicrosoftYaHei" pitchFamily="0" charset="1"/>
              </a:rPr>
              <a:t>下</a:t>
            </a:r>
            <a:r>
              <a:rPr lang="en-US" sz="1188" baseline="0" b="0" i="0" dirty="0" spc="110">
                <a:latin typeface="MicrosoftYaHei" pitchFamily="0" charset="1"/>
              </a:rPr>
              <a:t>凤凰</a:t>
            </a:r>
            <a:r>
              <a:rPr lang="en-US" sz="1188" baseline="0" b="0" i="0" dirty="0" spc="109">
                <a:latin typeface="MicrosoftYaHei" pitchFamily="0" charset="1"/>
              </a:rPr>
              <a:t>选</a:t>
            </a:r>
            <a:r>
              <a:rPr lang="en-US" sz="1188" baseline="0" b="0" i="0" dirty="0" spc="0">
                <a:latin typeface="MicrosoftYaHei" pitchFamily="0" charset="1"/>
              </a:rPr>
              <a:t>择</a:t>
            </a:r>
            <a:r>
              <a:rPr lang="en-US" sz="1188" baseline="0" b="0" i="0" dirty="0" spc="0">
                <a:latin typeface="MicrosoftYaHei" pitchFamily="0" charset="1"/>
              </a:rPr>
              <a:t>AV</a:t>
            </a:r>
            <a:r>
              <a:rPr lang="en-US" sz="1188" baseline="0" b="0" i="0" dirty="0" spc="102">
                <a:latin typeface="MicrosoftYaHei" pitchFamily="0" charset="1"/>
              </a:rPr>
              <a:t>A</a:t>
            </a:r>
            <a:r>
              <a:rPr lang="en-US" sz="1188" baseline="0" b="0" i="0" dirty="0" spc="108">
                <a:latin typeface="MicrosoftYaHei" pitchFamily="0" charset="1"/>
              </a:rPr>
              <a:t>的</a:t>
            </a:r>
            <a:r>
              <a:rPr lang="en-US" sz="1188" baseline="0" b="0" i="0" dirty="0" spc="107">
                <a:latin typeface="MicrosoftYaHei" pitchFamily="0" charset="1"/>
              </a:rPr>
              <a:t>重要</a:t>
            </a:r>
            <a:r>
              <a:rPr lang="en-US" sz="1188" baseline="0" b="0" i="0" dirty="0" spc="108">
                <a:latin typeface="MicrosoftYaHei" pitchFamily="0" charset="1"/>
              </a:rPr>
              <a:t>条</a:t>
            </a:r>
            <a:r>
              <a:rPr lang="en-US" sz="1188" baseline="0" b="0" i="0" dirty="0" spc="107">
                <a:latin typeface="MicrosoftYaHei" pitchFamily="0" charset="1"/>
              </a:rPr>
              <a:t>件</a:t>
            </a:r>
            <a:r>
              <a:rPr lang="en-US" sz="1188" baseline="0" b="0" i="0" dirty="0" spc="0">
                <a:latin typeface="MicrosoftYaHei" pitchFamily="0" charset="1"/>
              </a:rPr>
              <a:t>。</a:t>
            </a:r>
          </a:p>
        </p:txBody>
      </p:sp>
      <p:sp>
        <p:nvSpPr>
          <p:cNvPr id="116" name="Rectangle 116"/>
          <p:cNvSpPr/>
          <p:nvPr/>
        </p:nvSpPr>
        <p:spPr>
          <a:xfrm rot="0" flipH="0" flipV="0">
            <a:off x="504139" y="4299006"/>
            <a:ext cx="645109" cy="23783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190" baseline="0" b="1" i="0" dirty="0" spc="106">
                <a:latin typeface="MicrosoftYaHei-Bold" pitchFamily="0" charset="1"/>
              </a:rPr>
              <a:t>主要收</a:t>
            </a:r>
            <a:r>
              <a:rPr lang="en-US" sz="1190" baseline="0" b="1" i="0" dirty="0" spc="0">
                <a:latin typeface="MicrosoftYaHei-Bold" pitchFamily="0" charset="1"/>
              </a:rPr>
              <a:t>益</a:t>
            </a:r>
          </a:p>
        </p:txBody>
      </p:sp>
      <p:sp>
        <p:nvSpPr>
          <p:cNvPr id="117" name="Rectangle 117"/>
          <p:cNvSpPr/>
          <p:nvPr/>
        </p:nvSpPr>
        <p:spPr>
          <a:xfrm rot="0" flipH="0" flipV="0">
            <a:off x="504139" y="4573982"/>
            <a:ext cx="6893356" cy="78632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188" baseline="0" b="0" i="0" dirty="0" spc="736">
                <a:latin typeface="ArialMT" pitchFamily="0" charset="1"/>
              </a:rPr>
              <a:t>•</a:t>
            </a:r>
            <a:r>
              <a:rPr lang="en-US" sz="1188" baseline="0" b="0" i="0" dirty="0" spc="109">
                <a:latin typeface="MicrosoftYaHei" pitchFamily="0" charset="1"/>
              </a:rPr>
              <a:t>规</a:t>
            </a:r>
            <a:r>
              <a:rPr lang="en-US" sz="1188" baseline="0" b="0" i="0" dirty="0" spc="110">
                <a:latin typeface="MicrosoftYaHei" pitchFamily="0" charset="1"/>
              </a:rPr>
              <a:t>范</a:t>
            </a:r>
            <a:r>
              <a:rPr lang="en-US" sz="1188" baseline="0" b="0" i="0" dirty="0" spc="109">
                <a:latin typeface="MicrosoftYaHei" pitchFamily="0" charset="1"/>
              </a:rPr>
              <a:t>了</a:t>
            </a:r>
            <a:r>
              <a:rPr lang="en-US" sz="1188" baseline="0" b="0" i="0" dirty="0" spc="110">
                <a:latin typeface="MicrosoftYaHei" pitchFamily="0" charset="1"/>
              </a:rPr>
              <a:t>日</a:t>
            </a:r>
            <a:r>
              <a:rPr lang="en-US" sz="1188" baseline="0" b="0" i="0" dirty="0" spc="109">
                <a:latin typeface="MicrosoftYaHei" pitchFamily="0" charset="1"/>
              </a:rPr>
              <a:t>常工</a:t>
            </a:r>
            <a:r>
              <a:rPr lang="en-US" sz="1188" baseline="0" b="0" i="0" dirty="0" spc="110">
                <a:latin typeface="MicrosoftYaHei" pitchFamily="0" charset="1"/>
              </a:rPr>
              <a:t>作</a:t>
            </a:r>
            <a:r>
              <a:rPr lang="en-US" sz="1188" baseline="0" b="0" i="0" dirty="0" spc="109">
                <a:latin typeface="MicrosoftYaHei" pitchFamily="0" charset="1"/>
              </a:rPr>
              <a:t>流程</a:t>
            </a:r>
            <a:r>
              <a:rPr lang="en-US" sz="1188" baseline="0" b="0" i="0" dirty="0" spc="110">
                <a:latin typeface="MicrosoftYaHei" pitchFamily="0" charset="1"/>
              </a:rPr>
              <a:t>，</a:t>
            </a:r>
            <a:r>
              <a:rPr lang="en-US" sz="1188" baseline="0" b="0" i="0" dirty="0" spc="109">
                <a:latin typeface="MicrosoftYaHei" pitchFamily="0" charset="1"/>
              </a:rPr>
              <a:t>让所</a:t>
            </a:r>
            <a:r>
              <a:rPr lang="en-US" sz="1188" baseline="0" b="0" i="0" dirty="0" spc="110">
                <a:latin typeface="MicrosoftYaHei" pitchFamily="0" charset="1"/>
              </a:rPr>
              <a:t>有</a:t>
            </a:r>
            <a:r>
              <a:rPr lang="en-US" sz="1188" baseline="0" b="0" i="0" dirty="0" spc="109">
                <a:latin typeface="MicrosoftYaHei" pitchFamily="0" charset="1"/>
              </a:rPr>
              <a:t>业务</a:t>
            </a:r>
            <a:r>
              <a:rPr lang="en-US" sz="1188" baseline="0" b="0" i="0" dirty="0" spc="110">
                <a:latin typeface="MicrosoftYaHei" pitchFamily="0" charset="1"/>
              </a:rPr>
              <a:t>在</a:t>
            </a:r>
            <a:r>
              <a:rPr lang="en-US" sz="1188" baseline="0" b="0" i="0" dirty="0" spc="109">
                <a:latin typeface="MicrosoftYaHei" pitchFamily="0" charset="1"/>
              </a:rPr>
              <a:t>清晰可</a:t>
            </a:r>
            <a:r>
              <a:rPr lang="en-US" sz="1188" baseline="0" b="0" i="0" dirty="0" spc="110">
                <a:latin typeface="MicrosoftYaHei" pitchFamily="0" charset="1"/>
              </a:rPr>
              <a:t>控的</a:t>
            </a:r>
            <a:r>
              <a:rPr lang="en-US" sz="1188" baseline="0" b="0" i="0" dirty="0" spc="109">
                <a:latin typeface="MicrosoftYaHei" pitchFamily="0" charset="1"/>
              </a:rPr>
              <a:t>系</a:t>
            </a:r>
            <a:r>
              <a:rPr lang="en-US" sz="1188" baseline="0" b="0" i="0" dirty="0" spc="110">
                <a:latin typeface="MicrosoftYaHei" pitchFamily="0" charset="1"/>
              </a:rPr>
              <a:t>统</a:t>
            </a:r>
            <a:r>
              <a:rPr lang="en-US" sz="1188" baseline="0" b="0" i="0" dirty="0" spc="109">
                <a:latin typeface="MicrosoftYaHei" pitchFamily="0" charset="1"/>
              </a:rPr>
              <a:t>中</a:t>
            </a:r>
            <a:r>
              <a:rPr lang="en-US" sz="1188" baseline="0" b="0" i="0" dirty="0" spc="110">
                <a:latin typeface="MicrosoftYaHei" pitchFamily="0" charset="1"/>
              </a:rPr>
              <a:t>运转</a:t>
            </a:r>
            <a:r>
              <a:rPr lang="en-US" sz="1188" baseline="0" b="0" i="0" dirty="0" spc="0">
                <a:latin typeface="MicrosoftYaHei" pitchFamily="0" charset="1"/>
              </a:rPr>
              <a:t>；</a:t>
            </a:r>
          </a:p>
          <a:p>
            <a:pPr marL="0">
              <a:lnSpc>
                <a:spcPts val="2162"/>
              </a:lnSpc>
            </a:pPr>
            <a:r>
              <a:rPr lang="en-US" sz="1188" baseline="0" b="0" i="0" dirty="0" spc="736">
                <a:latin typeface="ArialMT" pitchFamily="0" charset="1"/>
              </a:rPr>
              <a:t>•</a:t>
            </a:r>
            <a:r>
              <a:rPr lang="en-US" sz="1188" baseline="0" b="0" i="0" dirty="0" spc="109">
                <a:latin typeface="MicrosoftYaHei" pitchFamily="0" charset="1"/>
              </a:rPr>
              <a:t>决</a:t>
            </a:r>
            <a:r>
              <a:rPr lang="en-US" sz="1188" baseline="0" b="0" i="0" dirty="0" spc="110">
                <a:latin typeface="MicrosoftYaHei" pitchFamily="0" charset="1"/>
              </a:rPr>
              <a:t>策</a:t>
            </a:r>
            <a:r>
              <a:rPr lang="en-US" sz="1188" baseline="0" b="0" i="0" dirty="0" spc="109">
                <a:latin typeface="MicrosoftYaHei" pitchFamily="0" charset="1"/>
              </a:rPr>
              <a:t>者</a:t>
            </a:r>
            <a:r>
              <a:rPr lang="en-US" sz="1188" baseline="0" b="0" i="0" dirty="0" spc="110">
                <a:latin typeface="MicrosoftYaHei" pitchFamily="0" charset="1"/>
              </a:rPr>
              <a:t>可</a:t>
            </a:r>
            <a:r>
              <a:rPr lang="en-US" sz="1188" baseline="0" b="0" i="0" dirty="0" spc="109">
                <a:latin typeface="MicrosoftYaHei" pitchFamily="0" charset="1"/>
              </a:rPr>
              <a:t>以随</a:t>
            </a:r>
            <a:r>
              <a:rPr lang="en-US" sz="1188" baseline="0" b="0" i="0" dirty="0" spc="110">
                <a:latin typeface="MicrosoftYaHei" pitchFamily="0" charset="1"/>
              </a:rPr>
              <a:t>时</a:t>
            </a:r>
            <a:r>
              <a:rPr lang="en-US" sz="1188" baseline="0" b="0" i="0" dirty="0" spc="109">
                <a:latin typeface="MicrosoftYaHei" pitchFamily="0" charset="1"/>
              </a:rPr>
              <a:t>查看</a:t>
            </a:r>
            <a:r>
              <a:rPr lang="en-US" sz="1188" baseline="0" b="0" i="0" dirty="0" spc="110">
                <a:latin typeface="MicrosoftYaHei" pitchFamily="0" charset="1"/>
              </a:rPr>
              <a:t>企</a:t>
            </a:r>
            <a:r>
              <a:rPr lang="en-US" sz="1188" baseline="0" b="0" i="0" dirty="0" spc="109">
                <a:latin typeface="MicrosoftYaHei" pitchFamily="0" charset="1"/>
              </a:rPr>
              <a:t>业内</a:t>
            </a:r>
            <a:r>
              <a:rPr lang="en-US" sz="1188" baseline="0" b="0" i="0" dirty="0" spc="110">
                <a:latin typeface="MicrosoftYaHei" pitchFamily="0" charset="1"/>
              </a:rPr>
              <a:t>部</a:t>
            </a:r>
            <a:r>
              <a:rPr lang="en-US" sz="1188" baseline="0" b="0" i="0" dirty="0" spc="109">
                <a:latin typeface="MicrosoftYaHei" pitchFamily="0" charset="1"/>
              </a:rPr>
              <a:t>情况</a:t>
            </a:r>
            <a:r>
              <a:rPr lang="en-US" sz="1188" baseline="0" b="0" i="0" dirty="0" spc="110">
                <a:latin typeface="MicrosoftYaHei" pitchFamily="0" charset="1"/>
              </a:rPr>
              <a:t>，</a:t>
            </a:r>
            <a:r>
              <a:rPr lang="en-US" sz="1188" baseline="0" b="0" i="0" dirty="0" spc="109">
                <a:latin typeface="MicrosoftYaHei" pitchFamily="0" charset="1"/>
              </a:rPr>
              <a:t>及时作</a:t>
            </a:r>
            <a:r>
              <a:rPr lang="en-US" sz="1188" baseline="0" b="0" i="0" dirty="0" spc="110">
                <a:latin typeface="MicrosoftYaHei" pitchFamily="0" charset="1"/>
              </a:rPr>
              <a:t>出符</a:t>
            </a:r>
            <a:r>
              <a:rPr lang="en-US" sz="1188" baseline="0" b="0" i="0" dirty="0" spc="109">
                <a:latin typeface="MicrosoftYaHei" pitchFamily="0" charset="1"/>
              </a:rPr>
              <a:t>合</a:t>
            </a:r>
            <a:r>
              <a:rPr lang="en-US" sz="1188" baseline="0" b="0" i="0" dirty="0" spc="110">
                <a:latin typeface="MicrosoftYaHei" pitchFamily="0" charset="1"/>
              </a:rPr>
              <a:t>市</a:t>
            </a:r>
            <a:r>
              <a:rPr lang="en-US" sz="1188" baseline="0" b="0" i="0" dirty="0" spc="109">
                <a:latin typeface="MicrosoftYaHei" pitchFamily="0" charset="1"/>
              </a:rPr>
              <a:t>场</a:t>
            </a:r>
            <a:r>
              <a:rPr lang="en-US" sz="1188" baseline="0" b="0" i="0" dirty="0" spc="110">
                <a:latin typeface="MicrosoftYaHei" pitchFamily="0" charset="1"/>
              </a:rPr>
              <a:t>现状</a:t>
            </a:r>
            <a:r>
              <a:rPr lang="en-US" sz="1188" baseline="0" b="0" i="0" dirty="0" spc="109">
                <a:latin typeface="MicrosoftYaHei" pitchFamily="0" charset="1"/>
              </a:rPr>
              <a:t>的</a:t>
            </a:r>
            <a:r>
              <a:rPr lang="en-US" sz="1188" baseline="0" b="0" i="0" dirty="0" spc="110">
                <a:latin typeface="MicrosoftYaHei" pitchFamily="0" charset="1"/>
              </a:rPr>
              <a:t>决策</a:t>
            </a:r>
            <a:r>
              <a:rPr lang="en-US" sz="1188" baseline="0" b="0" i="0" dirty="0" spc="0">
                <a:latin typeface="MicrosoftYaHei" pitchFamily="0" charset="1"/>
              </a:rPr>
              <a:t>；</a:t>
            </a:r>
          </a:p>
          <a:p>
            <a:pPr marL="0">
              <a:lnSpc>
                <a:spcPts val="2160"/>
              </a:lnSpc>
            </a:pPr>
            <a:r>
              <a:rPr lang="en-US" sz="1190" baseline="0" b="0" i="0" dirty="0" spc="735">
                <a:latin typeface="ArialMT" pitchFamily="0" charset="1"/>
              </a:rPr>
              <a:t>•</a:t>
            </a:r>
            <a:r>
              <a:rPr lang="en-US" sz="1190" baseline="0" b="0" i="0" dirty="0" spc="108">
                <a:latin typeface="MicrosoftYaHei" pitchFamily="0" charset="1"/>
              </a:rPr>
              <a:t>提</a:t>
            </a:r>
            <a:r>
              <a:rPr lang="en-US" sz="1190" baseline="0" b="0" i="0" dirty="0" spc="107">
                <a:latin typeface="MicrosoftYaHei" pitchFamily="0" charset="1"/>
              </a:rPr>
              <a:t>高</a:t>
            </a:r>
            <a:r>
              <a:rPr lang="en-US" sz="1190" baseline="0" b="0" i="0" dirty="0" spc="108">
                <a:latin typeface="MicrosoftYaHei" pitchFamily="0" charset="1"/>
              </a:rPr>
              <a:t>了项目</a:t>
            </a:r>
            <a:r>
              <a:rPr lang="en-US" sz="1190" baseline="0" b="0" i="0" dirty="0" spc="107">
                <a:latin typeface="MicrosoftYaHei" pitchFamily="0" charset="1"/>
              </a:rPr>
              <a:t>管</a:t>
            </a:r>
            <a:r>
              <a:rPr lang="en-US" sz="1190" baseline="0" b="0" i="0" dirty="0" spc="108">
                <a:latin typeface="MicrosoftYaHei" pitchFamily="0" charset="1"/>
              </a:rPr>
              <a:t>理</a:t>
            </a:r>
            <a:r>
              <a:rPr lang="en-US" sz="1190" baseline="0" b="0" i="0" dirty="0" spc="107">
                <a:latin typeface="MicrosoftYaHei" pitchFamily="0" charset="1"/>
              </a:rPr>
              <a:t>的</a:t>
            </a:r>
            <a:r>
              <a:rPr lang="en-US" sz="1190" baseline="0" b="0" i="0" dirty="0" spc="108">
                <a:latin typeface="MicrosoftYaHei" pitchFamily="0" charset="1"/>
              </a:rPr>
              <a:t>规</a:t>
            </a:r>
            <a:r>
              <a:rPr lang="en-US" sz="1190" baseline="0" b="0" i="0" dirty="0" spc="107">
                <a:latin typeface="MicrosoftYaHei" pitchFamily="0" charset="1"/>
              </a:rPr>
              <a:t>范</a:t>
            </a:r>
            <a:r>
              <a:rPr lang="en-US" sz="1190" baseline="0" b="0" i="0" dirty="0" spc="108">
                <a:latin typeface="MicrosoftYaHei" pitchFamily="0" charset="1"/>
              </a:rPr>
              <a:t>性</a:t>
            </a:r>
            <a:r>
              <a:rPr lang="en-US" sz="1190" baseline="0" b="0" i="0" dirty="0" spc="107">
                <a:latin typeface="MicrosoftYaHei" pitchFamily="0" charset="1"/>
              </a:rPr>
              <a:t>，</a:t>
            </a:r>
            <a:r>
              <a:rPr lang="en-US" sz="1190" baseline="0" b="0" i="0" dirty="0" spc="108">
                <a:latin typeface="MicrosoftYaHei" pitchFamily="0" charset="1"/>
              </a:rPr>
              <a:t>尤</a:t>
            </a:r>
            <a:r>
              <a:rPr lang="en-US" sz="1190" baseline="0" b="0" i="0" dirty="0" spc="107">
                <a:latin typeface="MicrosoftYaHei" pitchFamily="0" charset="1"/>
              </a:rPr>
              <a:t>其</a:t>
            </a:r>
            <a:r>
              <a:rPr lang="en-US" sz="1190" baseline="0" b="0" i="0" dirty="0" spc="108">
                <a:latin typeface="MicrosoftYaHei" pitchFamily="0" charset="1"/>
              </a:rPr>
              <a:t>是</a:t>
            </a:r>
            <a:r>
              <a:rPr lang="en-US" sz="1190" baseline="0" b="0" i="0" dirty="0" spc="107">
                <a:latin typeface="MicrosoftYaHei" pitchFamily="0" charset="1"/>
              </a:rPr>
              <a:t>项</a:t>
            </a:r>
            <a:r>
              <a:rPr lang="en-US" sz="1190" baseline="0" b="0" i="0" dirty="0" spc="108">
                <a:latin typeface="MicrosoftYaHei" pitchFamily="0" charset="1"/>
              </a:rPr>
              <a:t>目</a:t>
            </a:r>
            <a:r>
              <a:rPr lang="en-US" sz="1190" baseline="0" b="0" i="0" dirty="0" spc="107">
                <a:latin typeface="MicrosoftYaHei" pitchFamily="0" charset="1"/>
              </a:rPr>
              <a:t>的收入</a:t>
            </a:r>
            <a:r>
              <a:rPr lang="en-US" sz="1190" baseline="0" b="0" i="0" dirty="0" spc="108">
                <a:latin typeface="MicrosoftYaHei" pitchFamily="0" charset="1"/>
              </a:rPr>
              <a:t>及成本</a:t>
            </a:r>
            <a:r>
              <a:rPr lang="en-US" sz="1190" baseline="0" b="0" i="0" dirty="0" spc="107">
                <a:latin typeface="MicrosoftYaHei" pitchFamily="0" charset="1"/>
              </a:rPr>
              <a:t>归</a:t>
            </a:r>
            <a:r>
              <a:rPr lang="en-US" sz="1190" baseline="0" b="0" i="0" dirty="0" spc="108">
                <a:latin typeface="MicrosoftYaHei" pitchFamily="0" charset="1"/>
              </a:rPr>
              <a:t>集，使</a:t>
            </a:r>
            <a:r>
              <a:rPr lang="en-US" sz="1190" baseline="0" b="0" i="0" dirty="0" spc="107">
                <a:latin typeface="MicrosoftYaHei" pitchFamily="0" charset="1"/>
              </a:rPr>
              <a:t>得</a:t>
            </a:r>
            <a:r>
              <a:rPr lang="en-US" sz="1190" baseline="0" b="0" i="0" dirty="0" spc="108">
                <a:latin typeface="MicrosoftYaHei" pitchFamily="0" charset="1"/>
              </a:rPr>
              <a:t>项目</a:t>
            </a:r>
            <a:r>
              <a:rPr lang="en-US" sz="1190" baseline="0" b="0" i="0" dirty="0" spc="107">
                <a:latin typeface="MicrosoftYaHei" pitchFamily="0" charset="1"/>
              </a:rPr>
              <a:t>中</a:t>
            </a:r>
            <a:r>
              <a:rPr lang="en-US" sz="1190" baseline="0" b="0" i="0" dirty="0" spc="108">
                <a:latin typeface="MicrosoftYaHei" pitchFamily="0" charset="1"/>
              </a:rPr>
              <a:t>的财务</a:t>
            </a:r>
            <a:r>
              <a:rPr lang="en-US" sz="1190" baseline="0" b="0" i="0" dirty="0" spc="107">
                <a:latin typeface="MicrosoftYaHei" pitchFamily="0" charset="1"/>
              </a:rPr>
              <a:t>往</a:t>
            </a:r>
            <a:r>
              <a:rPr lang="en-US" sz="1190" baseline="0" b="0" i="0" dirty="0" spc="108">
                <a:latin typeface="MicrosoftYaHei" pitchFamily="0" charset="1"/>
              </a:rPr>
              <a:t>来更</a:t>
            </a:r>
            <a:r>
              <a:rPr lang="en-US" sz="1190" baseline="0" b="0" i="0" dirty="0" spc="107">
                <a:latin typeface="MicrosoftYaHei" pitchFamily="0" charset="1"/>
              </a:rPr>
              <a:t>加</a:t>
            </a:r>
            <a:r>
              <a:rPr lang="en-US" sz="1190" baseline="0" b="0" i="0" dirty="0" spc="108">
                <a:latin typeface="MicrosoftYaHei" pitchFamily="0" charset="1"/>
              </a:rPr>
              <a:t>清晰</a:t>
            </a:r>
            <a:r>
              <a:rPr lang="en-US" sz="1190" baseline="0" b="0" i="0" dirty="0" spc="0">
                <a:latin typeface="MicrosoftYaHei" pitchFamily="0" charset="1"/>
              </a:rPr>
              <a:t>。</a:t>
            </a:r>
          </a:p>
        </p:txBody>
      </p:sp>
      <p:sp>
        <p:nvSpPr>
          <p:cNvPr id="118" name="Rectangle 118"/>
          <p:cNvSpPr/>
          <p:nvPr/>
        </p:nvSpPr>
        <p:spPr>
          <a:xfrm rot="0" flipH="0" flipV="0">
            <a:off x="504139" y="476713"/>
            <a:ext cx="6950329" cy="6342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baseline="0" b="1" i="0" dirty="0" spc="0">
                <a:latin typeface="MicrosoftYaHei-Bold" pitchFamily="0" charset="1"/>
              </a:rPr>
              <a:t>借助</a:t>
            </a:r>
            <a:r>
              <a:rPr lang="en-US" sz="1800" baseline="0" b="1" i="0" dirty="0" spc="-12">
                <a:solidFill>
                  <a:srgbClr val="F0AB00"/>
                </a:solidFill>
                <a:latin typeface="Arial" pitchFamily="0" charset="1"/>
              </a:rPr>
              <a:t>S</a:t>
            </a:r>
            <a:r>
              <a:rPr lang="en-US" sz="1800" baseline="0" b="1" i="0" dirty="0" spc="-39">
                <a:solidFill>
                  <a:srgbClr val="F0AB00"/>
                </a:solidFill>
                <a:latin typeface="Arial" pitchFamily="0" charset="1"/>
              </a:rPr>
              <a:t>A</a:t>
            </a:r>
            <a:r>
              <a:rPr lang="en-US" sz="1800" baseline="0" b="1" i="0" dirty="0" spc="-48">
                <a:solidFill>
                  <a:srgbClr val="F0AB00"/>
                </a:solidFill>
                <a:latin typeface="Arial" pitchFamily="0" charset="1"/>
              </a:rPr>
              <a:t>P</a:t>
            </a:r>
            <a:r>
              <a:rPr lang="en-US" sz="1800" baseline="0" b="1" i="0" dirty="0" spc="0">
                <a:solidFill>
                  <a:srgbClr val="F0AB00"/>
                </a:solidFill>
                <a:latin typeface="Arial" pitchFamily="0" charset="1"/>
              </a:rPr>
              <a:t> B</a:t>
            </a:r>
            <a:r>
              <a:rPr lang="en-US" sz="1800" baseline="0" b="1" i="0" dirty="0" spc="-23">
                <a:solidFill>
                  <a:srgbClr val="F0AB00"/>
                </a:solidFill>
                <a:latin typeface="Arial" pitchFamily="0" charset="1"/>
              </a:rPr>
              <a:t>u</a:t>
            </a:r>
            <a:r>
              <a:rPr lang="en-US" sz="1800" baseline="0" b="1" i="0" dirty="0" spc="0">
                <a:solidFill>
                  <a:srgbClr val="F0AB00"/>
                </a:solidFill>
                <a:latin typeface="Arial" pitchFamily="0" charset="1"/>
              </a:rPr>
              <a:t>si</a:t>
            </a:r>
            <a:r>
              <a:rPr lang="en-US" sz="1800" baseline="0" b="1" i="0" dirty="0" spc="-16">
                <a:solidFill>
                  <a:srgbClr val="F0AB00"/>
                </a:solidFill>
                <a:latin typeface="Arial" pitchFamily="0" charset="1"/>
              </a:rPr>
              <a:t>n</a:t>
            </a:r>
            <a:r>
              <a:rPr lang="en-US" sz="1800" baseline="0" b="1" i="0" dirty="0" spc="0">
                <a:solidFill>
                  <a:srgbClr val="F0AB00"/>
                </a:solidFill>
                <a:latin typeface="Arial" pitchFamily="0" charset="1"/>
              </a:rPr>
              <a:t>ess B</a:t>
            </a:r>
            <a:r>
              <a:rPr lang="en-US" sz="1800" baseline="0" b="1" i="0" dirty="0" spc="-32">
                <a:solidFill>
                  <a:srgbClr val="F0AB00"/>
                </a:solidFill>
                <a:latin typeface="Arial" pitchFamily="0" charset="1"/>
              </a:rPr>
              <a:t>y</a:t>
            </a:r>
            <a:r>
              <a:rPr lang="en-US" sz="1800" baseline="0" b="1" i="0" dirty="0" spc="0">
                <a:solidFill>
                  <a:srgbClr val="F0AB00"/>
                </a:solidFill>
                <a:latin typeface="Arial" pitchFamily="0" charset="1"/>
              </a:rPr>
              <a:t>Desig</a:t>
            </a:r>
            <a:r>
              <a:rPr lang="en-US" sz="1800" baseline="0" b="1" i="0" dirty="0" spc="-14">
                <a:solidFill>
                  <a:srgbClr val="F0AB00"/>
                </a:solidFill>
                <a:latin typeface="Arial" pitchFamily="0" charset="1"/>
              </a:rPr>
              <a:t>n</a:t>
            </a:r>
            <a:r>
              <a:rPr lang="en-US" sz="1800" baseline="0" b="1" i="0" dirty="0" spc="0">
                <a:solidFill>
                  <a:srgbClr val="F0AB00"/>
                </a:solidFill>
                <a:latin typeface="Arial" pitchFamily="0" charset="1"/>
              </a:rPr>
              <a:t>®</a:t>
            </a:r>
            <a:r>
              <a:rPr lang="en-US" sz="1800" baseline="0" b="1" i="0" dirty="0" spc="0">
                <a:solidFill>
                  <a:srgbClr val="F0AB00"/>
                </a:solidFill>
                <a:latin typeface="MicrosoftYaHei-Bold" pitchFamily="0" charset="1"/>
              </a:rPr>
              <a:t>，</a:t>
            </a:r>
            <a:r>
              <a:rPr lang="en-US" sz="1800" baseline="0" b="1" i="0" dirty="0" spc="0">
                <a:latin typeface="MicrosoftYaHei-Bold" pitchFamily="0" charset="1"/>
              </a:rPr>
              <a:t>天下凤凰实现了清晰的项目管理，</a:t>
            </a:r>
          </a:p>
          <a:p>
            <a:pPr marL="0">
              <a:lnSpc>
                <a:spcPts val="2162"/>
              </a:lnSpc>
            </a:pPr>
            <a:r>
              <a:rPr lang="en-US" sz="1800" baseline="0" b="1" i="0" dirty="0" spc="-36">
                <a:latin typeface="MicrosoftYaHei-Bold" pitchFamily="0" charset="1"/>
              </a:rPr>
              <a:t>降低企业各项</a:t>
            </a:r>
            <a:r>
              <a:rPr lang="en-US" sz="1800" baseline="0" b="1" i="0" dirty="0" spc="-35">
                <a:latin typeface="MicrosoftYaHei-Bold" pitchFamily="0" charset="1"/>
              </a:rPr>
              <a:t>数</a:t>
            </a:r>
            <a:r>
              <a:rPr lang="en-US" sz="1800" baseline="0" b="1" i="0" dirty="0" spc="-36">
                <a:latin typeface="MicrosoftYaHei-Bold" pitchFamily="0" charset="1"/>
              </a:rPr>
              <a:t>据信息的获</a:t>
            </a:r>
            <a:r>
              <a:rPr lang="en-US" sz="1800" baseline="0" b="1" i="0" dirty="0" spc="-35">
                <a:latin typeface="MicrosoftYaHei-Bold" pitchFamily="0" charset="1"/>
              </a:rPr>
              <a:t>取</a:t>
            </a:r>
            <a:r>
              <a:rPr lang="en-US" sz="1800" baseline="0" b="1" i="0" dirty="0" spc="-36">
                <a:latin typeface="MicrosoftYaHei-Bold" pitchFamily="0" charset="1"/>
              </a:rPr>
              <a:t>成本，</a:t>
            </a:r>
            <a:r>
              <a:rPr lang="en-US" sz="1800" baseline="0" b="1" i="0" dirty="0" spc="-35">
                <a:latin typeface="MicrosoftYaHei-Bold" pitchFamily="0" charset="1"/>
              </a:rPr>
              <a:t>提</a:t>
            </a:r>
            <a:r>
              <a:rPr lang="en-US" sz="1800" baseline="0" b="1" i="0" dirty="0" spc="-36">
                <a:latin typeface="MicrosoftYaHei-Bold" pitchFamily="0" charset="1"/>
              </a:rPr>
              <a:t>高</a:t>
            </a:r>
            <a:r>
              <a:rPr lang="en-US" sz="1800" baseline="0" b="1" i="0" dirty="0" spc="-35">
                <a:latin typeface="MicrosoftYaHei-Bold" pitchFamily="0" charset="1"/>
              </a:rPr>
              <a:t>员</a:t>
            </a:r>
            <a:r>
              <a:rPr lang="en-US" sz="1800" baseline="0" b="1" i="0" dirty="0" spc="-36">
                <a:latin typeface="MicrosoftYaHei-Bold" pitchFamily="0" charset="1"/>
              </a:rPr>
              <a:t>工</a:t>
            </a:r>
            <a:r>
              <a:rPr lang="en-US" sz="1800" baseline="0" b="1" i="0" dirty="0" spc="-35">
                <a:latin typeface="MicrosoftYaHei-Bold" pitchFamily="0" charset="1"/>
              </a:rPr>
              <a:t>的</a:t>
            </a:r>
            <a:r>
              <a:rPr lang="en-US" sz="1800" baseline="0" b="1" i="0" dirty="0" spc="-72">
                <a:latin typeface="MicrosoftYaHei-Bold" pitchFamily="0" charset="1"/>
              </a:rPr>
              <a:t>工</a:t>
            </a:r>
            <a:r>
              <a:rPr lang="en-US" sz="1800" baseline="0" b="1" i="0" dirty="0" spc="-36">
                <a:latin typeface="MicrosoftYaHei-Bold" pitchFamily="0" charset="1"/>
              </a:rPr>
              <a:t>作</a:t>
            </a:r>
            <a:r>
              <a:rPr lang="en-US" sz="1800" baseline="0" b="1" i="0" dirty="0" spc="-35">
                <a:latin typeface="MicrosoftYaHei-Bold" pitchFamily="0" charset="1"/>
              </a:rPr>
              <a:t>效率</a:t>
            </a:r>
            <a:r>
              <a:rPr lang="en-US" sz="1800" baseline="0" b="1" i="0" dirty="0" spc="0">
                <a:latin typeface="MicrosoftYaHei-Bold" pitchFamily="0" charset="1"/>
              </a:rPr>
              <a:t>。</a:t>
            </a:r>
          </a:p>
        </p:txBody>
      </p:sp>
      <p:sp>
        <p:nvSpPr>
          <p:cNvPr id="119" name="Rectangle 119"/>
          <p:cNvSpPr/>
          <p:nvPr/>
        </p:nvSpPr>
        <p:spPr>
          <a:xfrm rot="0" flipH="0" flipV="0">
            <a:off x="8123808" y="1183315"/>
            <a:ext cx="3443884" cy="96991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190" baseline="0" b="0" i="0" dirty="0" spc="105">
                <a:latin typeface="MicrosoftYaHei" pitchFamily="0" charset="1"/>
              </a:rPr>
              <a:t>“</a:t>
            </a:r>
            <a:r>
              <a:rPr lang="en-US" sz="1190" baseline="0" b="0" i="0" dirty="0" spc="103">
                <a:latin typeface="MicrosoftYaHei" pitchFamily="0" charset="1"/>
              </a:rPr>
              <a:t>S</a:t>
            </a:r>
            <a:r>
              <a:rPr lang="en-US" sz="1190" baseline="0" b="0" i="0" dirty="0" spc="0">
                <a:latin typeface="MicrosoftYaHei" pitchFamily="0" charset="1"/>
              </a:rPr>
              <a:t>AP</a:t>
            </a:r>
            <a:r>
              <a:rPr lang="en-US" sz="1190" baseline="0" b="0" i="0" dirty="0" spc="114">
                <a:latin typeface="MicrosoftYaHei" pitchFamily="0" charset="1"/>
              </a:rPr>
              <a:t> </a:t>
            </a:r>
            <a:r>
              <a:rPr lang="en-US" sz="1190" baseline="0" b="0" i="0" dirty="0" spc="116">
                <a:latin typeface="MicrosoftYaHei" pitchFamily="0" charset="1"/>
              </a:rPr>
              <a:t>B</a:t>
            </a:r>
            <a:r>
              <a:rPr lang="en-US" sz="1190" baseline="0" b="0" i="0" dirty="0" spc="0">
                <a:latin typeface="MicrosoftYaHei" pitchFamily="0" charset="1"/>
              </a:rPr>
              <a:t>us</a:t>
            </a:r>
            <a:r>
              <a:rPr lang="en-US" sz="1190" baseline="0" b="0" i="0" dirty="0" spc="114">
                <a:latin typeface="MicrosoftYaHei" pitchFamily="0" charset="1"/>
              </a:rPr>
              <a:t>i</a:t>
            </a:r>
            <a:r>
              <a:rPr lang="en-US" sz="1190" baseline="0" b="0" i="0" dirty="0" spc="0">
                <a:latin typeface="MicrosoftYaHei" pitchFamily="0" charset="1"/>
              </a:rPr>
              <a:t>n</a:t>
            </a:r>
            <a:r>
              <a:rPr lang="en-US" sz="1190" baseline="0" b="0" i="0" dirty="0" spc="115">
                <a:latin typeface="MicrosoftYaHei" pitchFamily="0" charset="1"/>
              </a:rPr>
              <a:t>e</a:t>
            </a:r>
            <a:r>
              <a:rPr lang="en-US" sz="1190" baseline="0" b="0" i="0" dirty="0" spc="0">
                <a:latin typeface="MicrosoftYaHei" pitchFamily="0" charset="1"/>
              </a:rPr>
              <a:t>ss </a:t>
            </a:r>
            <a:r>
              <a:rPr lang="en-US" sz="1190" baseline="0" b="0" i="0" dirty="0" spc="116">
                <a:latin typeface="MicrosoftYaHei" pitchFamily="0" charset="1"/>
              </a:rPr>
              <a:t>B</a:t>
            </a:r>
            <a:r>
              <a:rPr lang="en-US" sz="1190" baseline="0" b="0" i="0" dirty="0" spc="0">
                <a:latin typeface="MicrosoftYaHei" pitchFamily="0" charset="1"/>
              </a:rPr>
              <a:t>yD</a:t>
            </a:r>
            <a:r>
              <a:rPr lang="en-US" sz="1190" baseline="0" b="0" i="0" dirty="0" spc="115">
                <a:latin typeface="MicrosoftYaHei" pitchFamily="0" charset="1"/>
              </a:rPr>
              <a:t>e</a:t>
            </a:r>
            <a:r>
              <a:rPr lang="en-US" sz="1190" baseline="0" b="0" i="0" dirty="0" spc="0">
                <a:latin typeface="MicrosoftYaHei" pitchFamily="0" charset="1"/>
              </a:rPr>
              <a:t>s</a:t>
            </a:r>
            <a:r>
              <a:rPr lang="en-US" sz="1190" baseline="0" b="0" i="0" dirty="0" spc="114">
                <a:latin typeface="MicrosoftYaHei" pitchFamily="0" charset="1"/>
              </a:rPr>
              <a:t>i</a:t>
            </a:r>
            <a:r>
              <a:rPr lang="en-US" sz="1190" baseline="0" b="0" i="0" dirty="0" spc="101">
                <a:latin typeface="MicrosoftYaHei" pitchFamily="0" charset="1"/>
              </a:rPr>
              <a:t>g</a:t>
            </a:r>
            <a:r>
              <a:rPr lang="en-US" sz="1190" baseline="0" b="0" i="0" dirty="0" spc="104">
                <a:latin typeface="MicrosoftYaHei" pitchFamily="0" charset="1"/>
              </a:rPr>
              <a:t>n</a:t>
            </a:r>
            <a:r>
              <a:rPr lang="en-US" sz="1190" baseline="0" b="0" i="0" dirty="0" spc="118">
                <a:latin typeface="MicrosoftYaHei" pitchFamily="0" charset="1"/>
              </a:rPr>
              <a:t>®</a:t>
            </a:r>
            <a:r>
              <a:rPr lang="en-US" sz="1190" baseline="0" b="0" i="0" dirty="0" spc="107">
                <a:latin typeface="MicrosoftYaHei" pitchFamily="0" charset="1"/>
              </a:rPr>
              <a:t>解</a:t>
            </a:r>
            <a:r>
              <a:rPr lang="en-US" sz="1190" baseline="0" b="0" i="0" dirty="0" spc="108">
                <a:latin typeface="MicrosoftYaHei" pitchFamily="0" charset="1"/>
              </a:rPr>
              <a:t>决</a:t>
            </a:r>
            <a:r>
              <a:rPr lang="en-US" sz="1190" baseline="0" b="0" i="0" dirty="0" spc="107">
                <a:latin typeface="MicrosoftYaHei" pitchFamily="0" charset="1"/>
              </a:rPr>
              <a:t>了</a:t>
            </a:r>
            <a:r>
              <a:rPr lang="en-US" sz="1190" baseline="0" b="0" i="0" dirty="0" spc="108">
                <a:latin typeface="MicrosoftYaHei" pitchFamily="0" charset="1"/>
              </a:rPr>
              <a:t>我</a:t>
            </a:r>
            <a:r>
              <a:rPr lang="en-US" sz="1190" baseline="0" b="0" i="0" dirty="0" spc="107">
                <a:latin typeface="MicrosoftYaHei" pitchFamily="0" charset="1"/>
              </a:rPr>
              <a:t>们日</a:t>
            </a:r>
            <a:r>
              <a:rPr lang="en-US" sz="1190" baseline="0" b="0" i="0" dirty="0" spc="0">
                <a:latin typeface="MicrosoftYaHei" pitchFamily="0" charset="1"/>
              </a:rPr>
              <a:t>常</a:t>
            </a:r>
          </a:p>
          <a:p>
            <a:pPr marL="0">
              <a:lnSpc>
                <a:spcPts val="1441"/>
              </a:lnSpc>
            </a:pPr>
            <a:r>
              <a:rPr lang="en-US" sz="1188" baseline="0" b="0" i="0" dirty="0" spc="107">
                <a:latin typeface="MicrosoftYaHei" pitchFamily="0" charset="1"/>
              </a:rPr>
              <a:t>手工</a:t>
            </a:r>
            <a:r>
              <a:rPr lang="en-US" sz="1188" baseline="0" b="0" i="0" dirty="0" spc="108">
                <a:latin typeface="MicrosoftYaHei" pitchFamily="0" charset="1"/>
              </a:rPr>
              <a:t>做</a:t>
            </a:r>
            <a:r>
              <a:rPr lang="en-US" sz="1188" baseline="0" b="0" i="0" dirty="0" spc="107">
                <a:latin typeface="MicrosoftYaHei" pitchFamily="0" charset="1"/>
              </a:rPr>
              <a:t>账</a:t>
            </a:r>
            <a:r>
              <a:rPr lang="en-US" sz="1188" baseline="0" b="0" i="0" dirty="0" spc="108">
                <a:latin typeface="MicrosoftYaHei" pitchFamily="0" charset="1"/>
              </a:rPr>
              <a:t>和</a:t>
            </a:r>
            <a:r>
              <a:rPr lang="en-US" sz="1188" baseline="0" b="0" i="0" dirty="0" spc="107">
                <a:latin typeface="MicrosoftYaHei" pitchFamily="0" charset="1"/>
              </a:rPr>
              <a:t>项目管理</a:t>
            </a:r>
            <a:r>
              <a:rPr lang="en-US" sz="1188" baseline="0" b="0" i="0" dirty="0" spc="108">
                <a:latin typeface="MicrosoftYaHei" pitchFamily="0" charset="1"/>
              </a:rPr>
              <a:t>核</a:t>
            </a:r>
            <a:r>
              <a:rPr lang="en-US" sz="1188" baseline="0" b="0" i="0" dirty="0" spc="107">
                <a:latin typeface="MicrosoftYaHei" pitchFamily="0" charset="1"/>
              </a:rPr>
              <a:t>算</a:t>
            </a:r>
            <a:r>
              <a:rPr lang="en-US" sz="1188" baseline="0" b="0" i="0" dirty="0" spc="108">
                <a:latin typeface="MicrosoftYaHei" pitchFamily="0" charset="1"/>
              </a:rPr>
              <a:t>的</a:t>
            </a:r>
            <a:r>
              <a:rPr lang="en-US" sz="1188" baseline="0" b="0" i="0" dirty="0" spc="107">
                <a:latin typeface="MicrosoftYaHei" pitchFamily="0" charset="1"/>
              </a:rPr>
              <a:t>一</a:t>
            </a:r>
            <a:r>
              <a:rPr lang="en-US" sz="1188" baseline="0" b="0" i="0" dirty="0" spc="108">
                <a:latin typeface="MicrosoftYaHei" pitchFamily="0" charset="1"/>
              </a:rPr>
              <a:t>些问</a:t>
            </a:r>
            <a:r>
              <a:rPr lang="en-US" sz="1188" baseline="0" b="0" i="0" dirty="0" spc="107">
                <a:latin typeface="MicrosoftYaHei" pitchFamily="0" charset="1"/>
              </a:rPr>
              <a:t>题</a:t>
            </a:r>
            <a:r>
              <a:rPr lang="en-US" sz="1188" baseline="0" b="0" i="0" dirty="0" spc="108">
                <a:latin typeface="MicrosoftYaHei" pitchFamily="0" charset="1"/>
              </a:rPr>
              <a:t>；</a:t>
            </a:r>
            <a:r>
              <a:rPr lang="en-US" sz="1188" baseline="0" b="0" i="0" dirty="0" spc="107">
                <a:latin typeface="MicrosoftYaHei" pitchFamily="0" charset="1"/>
              </a:rPr>
              <a:t>移</a:t>
            </a:r>
            <a:r>
              <a:rPr lang="en-US" sz="1188" baseline="0" b="0" i="0" dirty="0" spc="108">
                <a:latin typeface="MicrosoftYaHei" pitchFamily="0" charset="1"/>
              </a:rPr>
              <a:t>动端</a:t>
            </a:r>
            <a:r>
              <a:rPr lang="en-US" sz="1188" baseline="0" b="0" i="0" dirty="0" spc="0">
                <a:latin typeface="MicrosoftYaHei" pitchFamily="0" charset="1"/>
              </a:rPr>
              <a:t>的</a:t>
            </a:r>
          </a:p>
          <a:p>
            <a:pPr marL="0">
              <a:lnSpc>
                <a:spcPts val="1439"/>
              </a:lnSpc>
            </a:pPr>
            <a:r>
              <a:rPr lang="en-US" sz="1188" baseline="0" b="0" i="0" dirty="0" spc="107">
                <a:latin typeface="MicrosoftYaHei" pitchFamily="0" charset="1"/>
              </a:rPr>
              <a:t>应用</a:t>
            </a:r>
            <a:r>
              <a:rPr lang="en-US" sz="1188" baseline="0" b="0" i="0" dirty="0" spc="108">
                <a:latin typeface="MicrosoftYaHei" pitchFamily="0" charset="1"/>
              </a:rPr>
              <a:t>让</a:t>
            </a:r>
            <a:r>
              <a:rPr lang="en-US" sz="1188" baseline="0" b="0" i="0" dirty="0" spc="107">
                <a:latin typeface="MicrosoftYaHei" pitchFamily="0" charset="1"/>
              </a:rPr>
              <a:t>管</a:t>
            </a:r>
            <a:r>
              <a:rPr lang="en-US" sz="1188" baseline="0" b="0" i="0" dirty="0" spc="108">
                <a:latin typeface="MicrosoftYaHei" pitchFamily="0" charset="1"/>
              </a:rPr>
              <a:t>理</a:t>
            </a:r>
            <a:r>
              <a:rPr lang="en-US" sz="1188" baseline="0" b="0" i="0" dirty="0" spc="107">
                <a:latin typeface="MicrosoftYaHei" pitchFamily="0" charset="1"/>
              </a:rPr>
              <a:t>者能够随</a:t>
            </a:r>
            <a:r>
              <a:rPr lang="en-US" sz="1188" baseline="0" b="0" i="0" dirty="0" spc="108">
                <a:latin typeface="MicrosoftYaHei" pitchFamily="0" charset="1"/>
              </a:rPr>
              <a:t>时</a:t>
            </a:r>
            <a:r>
              <a:rPr lang="en-US" sz="1188" baseline="0" b="0" i="0" dirty="0" spc="107">
                <a:latin typeface="MicrosoftYaHei" pitchFamily="0" charset="1"/>
              </a:rPr>
              <a:t>随</a:t>
            </a:r>
            <a:r>
              <a:rPr lang="en-US" sz="1188" baseline="0" b="0" i="0" dirty="0" spc="108">
                <a:latin typeface="MicrosoftYaHei" pitchFamily="0" charset="1"/>
              </a:rPr>
              <a:t>地</a:t>
            </a:r>
            <a:r>
              <a:rPr lang="en-US" sz="1188" baseline="0" b="0" i="0" dirty="0" spc="107">
                <a:latin typeface="MicrosoftYaHei" pitchFamily="0" charset="1"/>
              </a:rPr>
              <a:t>进</a:t>
            </a:r>
            <a:r>
              <a:rPr lang="en-US" sz="1188" baseline="0" b="0" i="0" dirty="0" spc="108">
                <a:latin typeface="MicrosoftYaHei" pitchFamily="0" charset="1"/>
              </a:rPr>
              <a:t>行单</a:t>
            </a:r>
            <a:r>
              <a:rPr lang="en-US" sz="1188" baseline="0" b="0" i="0" dirty="0" spc="107">
                <a:latin typeface="MicrosoftYaHei" pitchFamily="0" charset="1"/>
              </a:rPr>
              <a:t>据</a:t>
            </a:r>
            <a:r>
              <a:rPr lang="en-US" sz="1188" baseline="0" b="0" i="0" dirty="0" spc="108">
                <a:latin typeface="MicrosoftYaHei" pitchFamily="0" charset="1"/>
              </a:rPr>
              <a:t>审</a:t>
            </a:r>
            <a:r>
              <a:rPr lang="en-US" sz="1188" baseline="0" b="0" i="0" dirty="0" spc="107">
                <a:latin typeface="MicrosoftYaHei" pitchFamily="0" charset="1"/>
              </a:rPr>
              <a:t>批</a:t>
            </a:r>
            <a:r>
              <a:rPr lang="en-US" sz="1188" baseline="0" b="0" i="0" dirty="0" spc="108">
                <a:latin typeface="MicrosoftYaHei" pitchFamily="0" charset="1"/>
              </a:rPr>
              <a:t>，相</a:t>
            </a:r>
            <a:r>
              <a:rPr lang="en-US" sz="1188" baseline="0" b="0" i="0" dirty="0" spc="0">
                <a:latin typeface="MicrosoftYaHei" pitchFamily="0" charset="1"/>
              </a:rPr>
              <a:t>比</a:t>
            </a:r>
          </a:p>
          <a:p>
            <a:pPr marL="0">
              <a:lnSpc>
                <a:spcPts val="1440"/>
              </a:lnSpc>
            </a:pPr>
            <a:r>
              <a:rPr lang="en-US" sz="1190" baseline="0" b="0" i="0" dirty="0" spc="106">
                <a:latin typeface="MicrosoftYaHei" pitchFamily="0" charset="1"/>
              </a:rPr>
              <a:t>以前</a:t>
            </a:r>
            <a:r>
              <a:rPr lang="en-US" sz="1190" baseline="0" b="0" i="0" dirty="0" spc="104">
                <a:latin typeface="MicrosoftYaHei" pitchFamily="0" charset="1"/>
              </a:rPr>
              <a:t>，</a:t>
            </a:r>
            <a:r>
              <a:rPr lang="en-US" sz="1190" baseline="0" b="1" i="0" dirty="0" spc="106">
                <a:solidFill>
                  <a:srgbClr val="FFC000"/>
                </a:solidFill>
                <a:latin typeface="MicrosoftYaHei-Bold" pitchFamily="0" charset="1"/>
              </a:rPr>
              <a:t>节省</a:t>
            </a:r>
            <a:r>
              <a:rPr lang="en-US" sz="1190" baseline="0" b="1" i="0" dirty="0" spc="105">
                <a:solidFill>
                  <a:srgbClr val="FFC000"/>
                </a:solidFill>
                <a:latin typeface="MicrosoftYaHei-Bold" pitchFamily="0" charset="1"/>
              </a:rPr>
              <a:t>了</a:t>
            </a:r>
            <a:r>
              <a:rPr lang="en-US" sz="1190" baseline="0" b="1" i="0" dirty="0" spc="106">
                <a:solidFill>
                  <a:srgbClr val="FFC000"/>
                </a:solidFill>
                <a:latin typeface="MicrosoftYaHei-Bold" pitchFamily="0" charset="1"/>
              </a:rPr>
              <a:t>我</a:t>
            </a:r>
            <a:r>
              <a:rPr lang="en-US" sz="1190" baseline="0" b="1" i="0" dirty="0" spc="105">
                <a:solidFill>
                  <a:srgbClr val="FFC000"/>
                </a:solidFill>
                <a:latin typeface="MicrosoftYaHei-Bold" pitchFamily="0" charset="1"/>
              </a:rPr>
              <a:t>们</a:t>
            </a:r>
            <a:r>
              <a:rPr lang="en-US" sz="1190" baseline="0" b="1" i="0" dirty="0" spc="106">
                <a:solidFill>
                  <a:srgbClr val="FFC000"/>
                </a:solidFill>
                <a:latin typeface="MicrosoftYaHei-Bold" pitchFamily="0" charset="1"/>
              </a:rPr>
              <a:t>的</a:t>
            </a:r>
            <a:r>
              <a:rPr lang="en-US" sz="1190" baseline="0" b="1" i="0" dirty="0" spc="105">
                <a:solidFill>
                  <a:srgbClr val="FFC000"/>
                </a:solidFill>
                <a:latin typeface="MicrosoftYaHei-Bold" pitchFamily="0" charset="1"/>
              </a:rPr>
              <a:t>工</a:t>
            </a:r>
            <a:r>
              <a:rPr lang="en-US" sz="1190" baseline="0" b="1" i="0" dirty="0" spc="106">
                <a:solidFill>
                  <a:srgbClr val="FFC000"/>
                </a:solidFill>
                <a:latin typeface="MicrosoftYaHei-Bold" pitchFamily="0" charset="1"/>
              </a:rPr>
              <a:t>作</a:t>
            </a:r>
            <a:r>
              <a:rPr lang="en-US" sz="1190" baseline="0" b="1" i="0" dirty="0" spc="105">
                <a:solidFill>
                  <a:srgbClr val="FFC000"/>
                </a:solidFill>
                <a:latin typeface="MicrosoftYaHei-Bold" pitchFamily="0" charset="1"/>
              </a:rPr>
              <a:t>量</a:t>
            </a:r>
            <a:r>
              <a:rPr lang="en-US" sz="1190" baseline="0" b="1" i="0" dirty="0" spc="106">
                <a:solidFill>
                  <a:srgbClr val="FFC000"/>
                </a:solidFill>
                <a:latin typeface="MicrosoftYaHei-Bold" pitchFamily="0" charset="1"/>
              </a:rPr>
              <a:t>，提高</a:t>
            </a:r>
            <a:r>
              <a:rPr lang="en-US" sz="1190" baseline="0" b="1" i="0" dirty="0" spc="105">
                <a:solidFill>
                  <a:srgbClr val="FFC000"/>
                </a:solidFill>
                <a:latin typeface="MicrosoftYaHei-Bold" pitchFamily="0" charset="1"/>
              </a:rPr>
              <a:t>了</a:t>
            </a:r>
            <a:r>
              <a:rPr lang="en-US" sz="1190" baseline="0" b="1" i="0" dirty="0" spc="106">
                <a:solidFill>
                  <a:srgbClr val="FFC000"/>
                </a:solidFill>
                <a:latin typeface="MicrosoftYaHei-Bold" pitchFamily="0" charset="1"/>
              </a:rPr>
              <a:t>公司管</a:t>
            </a:r>
            <a:r>
              <a:rPr lang="en-US" sz="1190" baseline="0" b="1" i="0" dirty="0" spc="105">
                <a:solidFill>
                  <a:srgbClr val="FFC000"/>
                </a:solidFill>
                <a:latin typeface="MicrosoftYaHei-Bold" pitchFamily="0" charset="1"/>
              </a:rPr>
              <a:t>理</a:t>
            </a:r>
            <a:r>
              <a:rPr lang="en-US" sz="1190" baseline="0" b="1" i="0" dirty="0" spc="0">
                <a:solidFill>
                  <a:srgbClr val="FFC000"/>
                </a:solidFill>
                <a:latin typeface="MicrosoftYaHei-Bold" pitchFamily="0" charset="1"/>
              </a:rPr>
              <a:t>的</a:t>
            </a:r>
          </a:p>
          <a:p>
            <a:pPr marL="0">
              <a:lnSpc>
                <a:spcPts val="1442"/>
              </a:lnSpc>
            </a:pPr>
            <a:r>
              <a:rPr lang="en-US" sz="1188" baseline="0" b="1" i="0" dirty="0" spc="107">
                <a:solidFill>
                  <a:srgbClr val="FFC000"/>
                </a:solidFill>
                <a:latin typeface="MicrosoftYaHei-Bold" pitchFamily="0" charset="1"/>
              </a:rPr>
              <a:t>整个</a:t>
            </a:r>
            <a:r>
              <a:rPr lang="en-US" sz="1188" baseline="0" b="1" i="0" dirty="0" spc="108">
                <a:solidFill>
                  <a:srgbClr val="FFC000"/>
                </a:solidFill>
                <a:latin typeface="MicrosoftYaHei-Bold" pitchFamily="0" charset="1"/>
              </a:rPr>
              <a:t>效率</a:t>
            </a:r>
            <a:r>
              <a:rPr lang="en-US" sz="1188" baseline="0" b="0" i="0" dirty="0" spc="110">
                <a:latin typeface="MicrosoftYaHei" pitchFamily="0" charset="1"/>
              </a:rPr>
              <a:t>。</a:t>
            </a:r>
            <a:r>
              <a:rPr lang="en-US" sz="1188" baseline="0" b="0" i="0" dirty="0" spc="0">
                <a:latin typeface="MicrosoftYaHei" pitchFamily="0" charset="1"/>
              </a:rPr>
              <a:t>”</a:t>
            </a:r>
          </a:p>
        </p:txBody>
      </p:sp>
      <p:sp>
        <p:nvSpPr>
          <p:cNvPr id="120" name="Rectangle 120"/>
          <p:cNvSpPr/>
          <p:nvPr/>
        </p:nvSpPr>
        <p:spPr>
          <a:xfrm rot="0" flipH="0" flipV="0">
            <a:off x="8123808" y="2178821"/>
            <a:ext cx="3265611" cy="20187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010" baseline="0" b="0" i="0" dirty="0" spc="105">
                <a:latin typeface="MicrosoftYaHei" pitchFamily="0" charset="1"/>
              </a:rPr>
              <a:t>万涛</a:t>
            </a:r>
            <a:r>
              <a:rPr lang="en-US" sz="1010" baseline="0" b="0" i="0" dirty="0" spc="106">
                <a:latin typeface="MicrosoftYaHei" pitchFamily="0" charset="1"/>
              </a:rPr>
              <a:t>涛</a:t>
            </a:r>
            <a:r>
              <a:rPr lang="en-US" sz="1010" baseline="0" b="0" i="0" dirty="0" spc="105">
                <a:latin typeface="MicrosoftYaHei" pitchFamily="0" charset="1"/>
              </a:rPr>
              <a:t>，</a:t>
            </a:r>
            <a:r>
              <a:rPr lang="en-US" sz="1010" baseline="0" b="0" i="0" dirty="0" spc="106">
                <a:latin typeface="MicrosoftYaHei" pitchFamily="0" charset="1"/>
              </a:rPr>
              <a:t>财务经</a:t>
            </a:r>
            <a:r>
              <a:rPr lang="en-US" sz="1010" baseline="0" b="0" i="0" dirty="0" spc="0">
                <a:latin typeface="MicrosoftYaHei" pitchFamily="0" charset="1"/>
              </a:rPr>
              <a:t>理</a:t>
            </a:r>
            <a:r>
              <a:rPr lang="en-US" sz="1010" baseline="0" b="0" i="0" dirty="0" spc="393">
                <a:latin typeface="MicrosoftYaHei" pitchFamily="0" charset="1"/>
              </a:rPr>
              <a:t>，</a:t>
            </a:r>
            <a:r>
              <a:rPr lang="en-US" sz="1010" baseline="0" b="0" i="0" dirty="0" spc="106">
                <a:latin typeface="MicrosoftYaHei" pitchFamily="0" charset="1"/>
              </a:rPr>
              <a:t>北京天下凤凰文</a:t>
            </a:r>
            <a:r>
              <a:rPr lang="en-US" sz="1010" baseline="0" b="0" i="0" dirty="0" spc="105">
                <a:latin typeface="MicrosoftYaHei" pitchFamily="0" charset="1"/>
              </a:rPr>
              <a:t>化</a:t>
            </a:r>
            <a:r>
              <a:rPr lang="en-US" sz="1010" baseline="0" b="0" i="0" dirty="0" spc="0">
                <a:latin typeface="MicrosoftYaHei" pitchFamily="0" charset="1"/>
              </a:rPr>
              <a:t>传</a:t>
            </a:r>
            <a:r>
              <a:rPr lang="en-US" sz="1010" baseline="0" b="0" i="0" dirty="0" spc="105">
                <a:latin typeface="MicrosoftYaHei" pitchFamily="0" charset="1"/>
              </a:rPr>
              <a:t>播</a:t>
            </a:r>
            <a:r>
              <a:rPr lang="en-US" sz="1010" baseline="0" b="0" i="0" dirty="0" spc="0">
                <a:latin typeface="MicrosoftYaHei" pitchFamily="0" charset="1"/>
              </a:rPr>
              <a:t>有</a:t>
            </a:r>
            <a:r>
              <a:rPr lang="en-US" sz="1010" baseline="0" b="0" i="0" dirty="0" spc="106">
                <a:latin typeface="MicrosoftYaHei" pitchFamily="0" charset="1"/>
              </a:rPr>
              <a:t>限</a:t>
            </a:r>
            <a:r>
              <a:rPr lang="en-US" sz="1010" baseline="0" b="0" i="0" dirty="0" spc="0">
                <a:latin typeface="MicrosoftYaHei" pitchFamily="0" charset="1"/>
              </a:rPr>
              <a:t>公司</a:t>
            </a:r>
          </a:p>
        </p:txBody>
      </p:sp>
      <p:sp>
        <p:nvSpPr>
          <p:cNvPr id="121" name="Rectangle 121"/>
          <p:cNvSpPr/>
          <p:nvPr/>
        </p:nvSpPr>
        <p:spPr>
          <a:xfrm rot="0" flipH="0" flipV="0">
            <a:off x="504139" y="5773319"/>
            <a:ext cx="1408175" cy="40512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792" baseline="0" b="1" i="0" dirty="0" spc="0">
                <a:latin typeface="MicrosoftYaHei-Bold" pitchFamily="0" charset="1"/>
              </a:rPr>
              <a:t>北京天下凤凰文化传播有限公司</a:t>
            </a:r>
          </a:p>
          <a:p>
            <a:pPr marL="0">
              <a:lnSpc>
                <a:spcPts val="972"/>
              </a:lnSpc>
            </a:pPr>
            <a:r>
              <a:rPr lang="en-US" sz="792" baseline="0" b="0" i="0" dirty="0" spc="0">
                <a:latin typeface="MicrosoftYaHei" pitchFamily="0" charset="1"/>
              </a:rPr>
              <a:t>北京</a:t>
            </a:r>
            <a:r>
              <a:rPr lang="en-US" sz="792" baseline="0" b="0" i="0" dirty="0" spc="-10">
                <a:latin typeface="MicrosoftYaHei" pitchFamily="0" charset="1"/>
              </a:rPr>
              <a:t>,</a:t>
            </a:r>
            <a:r>
              <a:rPr lang="en-US" sz="792" baseline="0" b="0" i="0" dirty="0" spc="0">
                <a:latin typeface="MicrosoftYaHei" pitchFamily="0" charset="1"/>
              </a:rPr>
              <a:t> </a:t>
            </a:r>
            <a:r>
              <a:rPr lang="en-US" sz="792" baseline="0" b="0" i="0" dirty="0" spc="0">
                <a:latin typeface="MicrosoftYaHei" pitchFamily="0" charset="1"/>
              </a:rPr>
              <a:t>中国</a:t>
            </a:r>
          </a:p>
          <a:p>
            <a:pPr marL="0">
              <a:lnSpc>
                <a:spcPts val="972"/>
              </a:lnSpc>
            </a:pPr>
            <a:r>
              <a:rPr lang="en-US" sz="792" baseline="0" b="0" i="0" dirty="0" spc="0">
                <a:solidFill>
                  <a:srgbClr val="008FD3"/>
                </a:solidFill>
                <a:latin typeface="MicrosoftYaHei" pitchFamily="0" charset="1"/>
                <a:hlinkClick r:id="rId100"/>
              </a:rPr>
              <a:t>http</a:t>
            </a:r>
            <a:r>
              <a:rPr lang="en-US" sz="792" baseline="0" b="0" i="0" dirty="0" spc="-12">
                <a:solidFill>
                  <a:srgbClr val="008FD3"/>
                </a:solidFill>
                <a:latin typeface="MicrosoftYaHei" pitchFamily="0" charset="1"/>
                <a:hlinkClick r:id="rId100"/>
              </a:rPr>
              <a:t>:</a:t>
            </a:r>
            <a:r>
              <a:rPr lang="en-US" sz="792" baseline="0" b="0" i="0" dirty="0" spc="-14">
                <a:solidFill>
                  <a:srgbClr val="008FD3"/>
                </a:solidFill>
                <a:latin typeface="MicrosoftYaHei" pitchFamily="0" charset="1"/>
                <a:hlinkClick r:id="rId100"/>
              </a:rPr>
              <a:t>//</a:t>
            </a:r>
            <a:r>
              <a:rPr lang="en-US" sz="792" baseline="0" b="0" i="0" dirty="0" spc="-13">
                <a:solidFill>
                  <a:srgbClr val="008FD3"/>
                </a:solidFill>
                <a:latin typeface="MicrosoftYaHei" pitchFamily="0" charset="1"/>
                <a:hlinkClick r:id="rId100"/>
              </a:rPr>
              <a:t>www</a:t>
            </a:r>
            <a:r>
              <a:rPr lang="en-US" sz="792" baseline="0" b="0" i="0" dirty="0" spc="-11">
                <a:solidFill>
                  <a:srgbClr val="008FD3"/>
                </a:solidFill>
                <a:latin typeface="MicrosoftYaHei" pitchFamily="0" charset="1"/>
                <a:hlinkClick r:id="rId100"/>
              </a:rPr>
              <a:t>.</a:t>
            </a:r>
            <a:r>
              <a:rPr lang="en-US" sz="792" baseline="0" b="0" i="0" dirty="0" spc="0">
                <a:solidFill>
                  <a:srgbClr val="008FD3"/>
                </a:solidFill>
                <a:latin typeface="MicrosoftYaHei" pitchFamily="0" charset="1"/>
                <a:hlinkClick r:id="rId100"/>
              </a:rPr>
              <a:t>unit</a:t>
            </a:r>
            <a:r>
              <a:rPr lang="en-US" sz="792" baseline="0" b="0" i="0" dirty="0" spc="-17">
                <a:solidFill>
                  <a:srgbClr val="008FD3"/>
                </a:solidFill>
                <a:latin typeface="MicrosoftYaHei" pitchFamily="0" charset="1"/>
                <a:hlinkClick r:id="rId100"/>
              </a:rPr>
              <a:t>e</a:t>
            </a:r>
            <a:r>
              <a:rPr lang="en-US" sz="792" baseline="0" b="0" i="0" dirty="0" spc="0">
                <a:solidFill>
                  <a:srgbClr val="008FD3"/>
                </a:solidFill>
                <a:latin typeface="MicrosoftYaHei" pitchFamily="0" charset="1"/>
                <a:hlinkClick r:id="rId100"/>
              </a:rPr>
              <a:t>nix</a:t>
            </a:r>
            <a:r>
              <a:rPr lang="en-US" sz="792" baseline="0" b="0" i="0" dirty="0" spc="-11">
                <a:solidFill>
                  <a:srgbClr val="008FD3"/>
                </a:solidFill>
                <a:latin typeface="MicrosoftYaHei" pitchFamily="0" charset="1"/>
                <a:hlinkClick r:id="rId100"/>
              </a:rPr>
              <a:t>.</a:t>
            </a:r>
            <a:r>
              <a:rPr lang="en-US" sz="792" baseline="0" b="0" i="0" dirty="0" spc="0">
                <a:solidFill>
                  <a:srgbClr val="008FD3"/>
                </a:solidFill>
                <a:latin typeface="MicrosoftYaHei" pitchFamily="0" charset="1"/>
                <a:hlinkClick r:id="rId100"/>
              </a:rPr>
              <a:t>com</a:t>
            </a:r>
            <a:r>
              <a:rPr lang="en-US" sz="792" baseline="0" b="0" i="0" dirty="0" spc="-11">
                <a:solidFill>
                  <a:srgbClr val="008FD3"/>
                </a:solidFill>
                <a:latin typeface="MicrosoftYaHei" pitchFamily="0" charset="1"/>
                <a:hlinkClick r:id="rId100"/>
              </a:rPr>
              <a:t>.</a:t>
            </a:r>
            <a:r>
              <a:rPr lang="en-US" sz="792" baseline="0" b="0" i="0" dirty="0" spc="0">
                <a:solidFill>
                  <a:srgbClr val="008FD3"/>
                </a:solidFill>
                <a:latin typeface="MicrosoftYaHei" pitchFamily="0" charset="1"/>
                <a:hlinkClick r:id="rId100"/>
              </a:rPr>
              <a:t>cn/</a:t>
            </a:r>
          </a:p>
        </p:txBody>
      </p:sp>
      <p:sp>
        <p:nvSpPr>
          <p:cNvPr id="122" name="Rectangle 122"/>
          <p:cNvSpPr/>
          <p:nvPr/>
        </p:nvSpPr>
        <p:spPr>
          <a:xfrm rot="0" flipH="0" flipV="0">
            <a:off x="2205227" y="5782463"/>
            <a:ext cx="502919" cy="2725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792" baseline="0" b="1" i="0" dirty="0" spc="0">
                <a:latin typeface="MicrosoftYaHei-Bold" pitchFamily="0" charset="1"/>
              </a:rPr>
              <a:t>所属行业</a:t>
            </a:r>
          </a:p>
          <a:p>
            <a:pPr marL="0">
              <a:lnSpc>
                <a:spcPts val="900"/>
              </a:lnSpc>
            </a:pPr>
            <a:r>
              <a:rPr lang="en-US" sz="792" baseline="0" b="1" i="0" dirty="0" spc="0">
                <a:latin typeface="MicrosoftYaHei-Bold" pitchFamily="0" charset="1"/>
              </a:rPr>
              <a:t>专业服务业</a:t>
            </a:r>
          </a:p>
        </p:txBody>
      </p:sp>
      <p:sp>
        <p:nvSpPr>
          <p:cNvPr id="123" name="Rectangle 123"/>
          <p:cNvSpPr/>
          <p:nvPr/>
        </p:nvSpPr>
        <p:spPr>
          <a:xfrm rot="0" flipH="0" flipV="0">
            <a:off x="4824095" y="5773319"/>
            <a:ext cx="301752" cy="28168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792" baseline="0" b="1" i="0" dirty="0" spc="0">
                <a:latin typeface="MicrosoftYaHei-Bold" pitchFamily="0" charset="1"/>
              </a:rPr>
              <a:t>员工数</a:t>
            </a:r>
          </a:p>
          <a:p>
            <a:pPr marL="0">
              <a:lnSpc>
                <a:spcPts val="972"/>
              </a:lnSpc>
            </a:pPr>
            <a:r>
              <a:rPr lang="en-US" sz="792" baseline="0" b="1" i="0" dirty="0" spc="0">
                <a:latin typeface="MicrosoftYaHei-Bold" pitchFamily="0" charset="1"/>
              </a:rPr>
              <a:t>60</a:t>
            </a:r>
          </a:p>
        </p:txBody>
      </p:sp>
      <p:sp>
        <p:nvSpPr>
          <p:cNvPr id="124" name="Rectangle 124"/>
          <p:cNvSpPr/>
          <p:nvPr/>
        </p:nvSpPr>
        <p:spPr>
          <a:xfrm rot="0" flipH="0" flipV="0">
            <a:off x="5747892" y="5773319"/>
            <a:ext cx="466344" cy="28168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792" baseline="0" b="1" i="0" dirty="0" spc="0">
                <a:latin typeface="MicrosoftYaHei-Bold" pitchFamily="0" charset="1"/>
              </a:rPr>
              <a:t>年收入</a:t>
            </a:r>
          </a:p>
          <a:p>
            <a:pPr marL="0">
              <a:lnSpc>
                <a:spcPts val="972"/>
              </a:lnSpc>
            </a:pPr>
            <a:r>
              <a:rPr lang="en-US" sz="792" baseline="0" b="1" i="0" dirty="0" spc="0">
                <a:latin typeface="MicrosoftYaHei-Bold" pitchFamily="0" charset="1"/>
              </a:rPr>
              <a:t>1</a:t>
            </a:r>
            <a:r>
              <a:rPr lang="en-US" sz="792" baseline="0" b="1" i="0" dirty="0" spc="0">
                <a:latin typeface="MicrosoftYaHei-Bold" pitchFamily="0" charset="1"/>
              </a:rPr>
              <a:t>亿人民币</a:t>
            </a:r>
          </a:p>
        </p:txBody>
      </p:sp>
      <p:sp>
        <p:nvSpPr>
          <p:cNvPr id="125" name="Rectangle 125"/>
          <p:cNvSpPr/>
          <p:nvPr/>
        </p:nvSpPr>
        <p:spPr>
          <a:xfrm rot="0" flipH="0" flipV="0">
            <a:off x="3316478" y="5773319"/>
            <a:ext cx="704088" cy="28168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792" baseline="0" b="1" i="0" dirty="0" spc="0">
                <a:latin typeface="MicrosoftYaHei-Bold" pitchFamily="0" charset="1"/>
              </a:rPr>
              <a:t>产品和服务</a:t>
            </a:r>
          </a:p>
          <a:p>
            <a:pPr marL="0">
              <a:lnSpc>
                <a:spcPts val="972"/>
              </a:lnSpc>
            </a:pPr>
            <a:r>
              <a:rPr lang="en-US" sz="792" baseline="0" b="1" i="0" dirty="0" spc="0">
                <a:latin typeface="MicrosoftYaHei-Bold" pitchFamily="0" charset="1"/>
              </a:rPr>
              <a:t>文化、会展服务</a:t>
            </a:r>
          </a:p>
        </p:txBody>
      </p:sp>
      <p:sp>
        <p:nvSpPr>
          <p:cNvPr id="126" name="Rectangle 126"/>
          <p:cNvSpPr/>
          <p:nvPr/>
        </p:nvSpPr>
        <p:spPr>
          <a:xfrm rot="0" flipH="0" flipV="0">
            <a:off x="6859269" y="5773319"/>
            <a:ext cx="402336" cy="1582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792" baseline="0" b="1" i="0" dirty="0" spc="0">
                <a:latin typeface="MicrosoftYaHei-Bold" pitchFamily="0" charset="1"/>
              </a:rPr>
              <a:t>解决方案</a:t>
            </a:r>
          </a:p>
        </p:txBody>
      </p:sp>
      <p:sp>
        <p:nvSpPr>
          <p:cNvPr id="127" name="Rectangle 127"/>
          <p:cNvSpPr/>
          <p:nvPr/>
        </p:nvSpPr>
        <p:spPr>
          <a:xfrm rot="0" flipH="0" flipV="0">
            <a:off x="6859269" y="5896763"/>
            <a:ext cx="1189705" cy="1582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792" baseline="0" b="1" i="0" dirty="0" spc="0">
                <a:latin typeface="MicrosoftYaHei-Bold" pitchFamily="0" charset="1"/>
              </a:rPr>
              <a:t>SA</a:t>
            </a:r>
            <a:r>
              <a:rPr lang="en-US" sz="792" baseline="0" b="1" i="0" dirty="0" spc="-16">
                <a:latin typeface="MicrosoftYaHei-Bold" pitchFamily="0" charset="1"/>
              </a:rPr>
              <a:t>P</a:t>
            </a:r>
            <a:r>
              <a:rPr lang="en-US" sz="792" baseline="0" b="1" i="0" dirty="0" spc="0">
                <a:latin typeface="MicrosoftYaHei-Bold" pitchFamily="0" charset="1"/>
              </a:rPr>
              <a:t> Business By</a:t>
            </a:r>
            <a:r>
              <a:rPr lang="en-US" sz="792" baseline="0" b="1" i="0" dirty="0" spc="-15">
                <a:latin typeface="MicrosoftYaHei-Bold" pitchFamily="0" charset="1"/>
              </a:rPr>
              <a:t>D</a:t>
            </a:r>
            <a:r>
              <a:rPr lang="en-US" sz="792" baseline="0" b="1" i="0" dirty="0" spc="0">
                <a:latin typeface="MicrosoftYaHei-Bold" pitchFamily="0" charset="1"/>
              </a:rPr>
              <a:t>esign</a:t>
            </a:r>
          </a:p>
        </p:txBody>
      </p:sp>
      <p:sp>
        <p:nvSpPr>
          <p:cNvPr id="128" name="Rectangle 128"/>
          <p:cNvSpPr/>
          <p:nvPr/>
        </p:nvSpPr>
        <p:spPr>
          <a:xfrm rot="0" flipH="0" flipV="0">
            <a:off x="8129269" y="3019663"/>
            <a:ext cx="907472" cy="47755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2810" baseline="0" b="1" i="0" dirty="0" spc="-12">
                <a:solidFill>
                  <a:srgbClr val="008FD3"/>
                </a:solidFill>
                <a:latin typeface="Arial" pitchFamily="0" charset="1"/>
              </a:rPr>
              <a:t>10</a:t>
            </a:r>
            <a:r>
              <a:rPr lang="en-US" sz="2810" baseline="0" b="1" i="0" dirty="0" spc="-16">
                <a:solidFill>
                  <a:srgbClr val="008FD3"/>
                </a:solidFill>
                <a:latin typeface="Arial" pitchFamily="0" charset="1"/>
              </a:rPr>
              <a:t>0</a:t>
            </a:r>
            <a:r>
              <a:rPr lang="en-US" sz="2810" baseline="0" b="1" i="0" dirty="0" spc="0">
                <a:solidFill>
                  <a:srgbClr val="008FD3"/>
                </a:solidFill>
                <a:latin typeface="Arial" pitchFamily="0" charset="1"/>
              </a:rPr>
              <a:t>%</a:t>
            </a:r>
          </a:p>
        </p:txBody>
      </p:sp>
      <p:sp>
        <p:nvSpPr>
          <p:cNvPr id="129" name="Rectangle 129"/>
          <p:cNvSpPr/>
          <p:nvPr/>
        </p:nvSpPr>
        <p:spPr>
          <a:xfrm rot="0" flipH="0" flipV="0">
            <a:off x="8129269" y="3565661"/>
            <a:ext cx="1491412" cy="43065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010" baseline="0" b="0" i="0" dirty="0" spc="107">
                <a:latin typeface="MicrosoftYaHei" pitchFamily="0" charset="1"/>
              </a:rPr>
              <a:t>企业</a:t>
            </a:r>
            <a:r>
              <a:rPr lang="en-US" sz="1010" baseline="0" b="0" i="0" dirty="0" spc="108">
                <a:latin typeface="MicrosoftYaHei" pitchFamily="0" charset="1"/>
              </a:rPr>
              <a:t>决</a:t>
            </a:r>
            <a:r>
              <a:rPr lang="en-US" sz="1010" baseline="0" b="0" i="0" dirty="0" spc="107">
                <a:latin typeface="MicrosoftYaHei" pitchFamily="0" charset="1"/>
              </a:rPr>
              <a:t>策</a:t>
            </a:r>
            <a:r>
              <a:rPr lang="en-US" sz="1010" baseline="0" b="0" i="0" dirty="0" spc="108">
                <a:latin typeface="MicrosoftYaHei" pitchFamily="0" charset="1"/>
              </a:rPr>
              <a:t>者可</a:t>
            </a:r>
            <a:r>
              <a:rPr lang="en-US" sz="1010" baseline="0" b="0" i="0" dirty="0" spc="0">
                <a:latin typeface="MicrosoftYaHei" pitchFamily="0" charset="1"/>
              </a:rPr>
              <a:t>以</a:t>
            </a:r>
            <a:r>
              <a:rPr lang="en-US" sz="1010" baseline="0" b="0" i="0" dirty="0" spc="0">
                <a:latin typeface="Arial" pitchFamily="0" charset="1"/>
              </a:rPr>
              <a:t>100%</a:t>
            </a:r>
            <a:r>
              <a:rPr lang="en-US" sz="1010" baseline="0" b="0" i="0" dirty="0" spc="0">
                <a:latin typeface="MicrosoftYaHei" pitchFamily="0" charset="1"/>
              </a:rPr>
              <a:t>随</a:t>
            </a:r>
          </a:p>
          <a:p>
            <a:pPr marL="0">
              <a:lnSpc>
                <a:spcPts val="1801"/>
              </a:lnSpc>
            </a:pPr>
            <a:r>
              <a:rPr lang="en-US" sz="1007" baseline="0" b="0" i="0" dirty="0" spc="110">
                <a:latin typeface="MicrosoftYaHei" pitchFamily="0" charset="1"/>
              </a:rPr>
              <a:t>时随地进行单据</a:t>
            </a:r>
            <a:r>
              <a:rPr lang="en-US" sz="1007" baseline="0" b="0" i="0" dirty="0" spc="0">
                <a:latin typeface="MicrosoftYaHei" pitchFamily="0" charset="1"/>
              </a:rPr>
              <a:t>审批</a:t>
            </a:r>
          </a:p>
        </p:txBody>
      </p:sp>
      <p:sp>
        <p:nvSpPr>
          <p:cNvPr id="130" name="Rectangle 130"/>
          <p:cNvSpPr/>
          <p:nvPr/>
        </p:nvSpPr>
        <p:spPr>
          <a:xfrm rot="0" flipH="0" flipV="0">
            <a:off x="10082148" y="3019663"/>
            <a:ext cx="798229" cy="47755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2810" baseline="0" b="1" i="0" dirty="0" spc="-14">
                <a:solidFill>
                  <a:srgbClr val="008FD3"/>
                </a:solidFill>
                <a:latin typeface="Arial" pitchFamily="0" charset="1"/>
              </a:rPr>
              <a:t>150</a:t>
            </a:r>
            <a:r>
              <a:rPr lang="en-US" sz="2810" baseline="0" b="1" i="0" dirty="0" spc="0">
                <a:solidFill>
                  <a:srgbClr val="008FD3"/>
                </a:solidFill>
                <a:latin typeface="Arial" pitchFamily="0" charset="1"/>
              </a:rPr>
              <a:t>+</a:t>
            </a:r>
          </a:p>
        </p:txBody>
      </p:sp>
      <p:sp>
        <p:nvSpPr>
          <p:cNvPr id="131" name="Rectangle 131"/>
          <p:cNvSpPr/>
          <p:nvPr/>
        </p:nvSpPr>
        <p:spPr>
          <a:xfrm rot="0" flipH="0" flipV="0">
            <a:off x="10082148" y="3565661"/>
            <a:ext cx="1581613" cy="43065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010" baseline="0" b="0" i="0" dirty="0" spc="105">
                <a:latin typeface="MicrosoftYaHei" pitchFamily="0" charset="1"/>
              </a:rPr>
              <a:t>对</a:t>
            </a:r>
            <a:r>
              <a:rPr lang="en-US" sz="1010" baseline="0" b="0" i="0" dirty="0" spc="0">
                <a:latin typeface="Arial" pitchFamily="0" charset="1"/>
              </a:rPr>
              <a:t>15</a:t>
            </a:r>
            <a:r>
              <a:rPr lang="en-US" sz="1010" baseline="0" b="0" i="0" dirty="0" spc="121">
                <a:latin typeface="Arial" pitchFamily="0" charset="1"/>
              </a:rPr>
              <a:t>0</a:t>
            </a:r>
            <a:r>
              <a:rPr lang="en-US" sz="1010" baseline="0" b="0" i="0" dirty="0" spc="0">
                <a:latin typeface="Arial" pitchFamily="0" charset="1"/>
              </a:rPr>
              <a:t>+</a:t>
            </a:r>
            <a:r>
              <a:rPr lang="en-US" sz="1010" baseline="0" b="0" i="0" dirty="0" spc="105">
                <a:latin typeface="MicrosoftYaHei" pitchFamily="0" charset="1"/>
              </a:rPr>
              <a:t>个</a:t>
            </a:r>
            <a:r>
              <a:rPr lang="en-US" sz="1010" baseline="0" b="0" i="0" dirty="0" spc="0">
                <a:latin typeface="MicrosoftYaHei" pitchFamily="0" charset="1"/>
              </a:rPr>
              <a:t>项</a:t>
            </a:r>
            <a:r>
              <a:rPr lang="en-US" sz="1010" baseline="0" b="0" i="0" dirty="0" spc="105">
                <a:latin typeface="MicrosoftYaHei" pitchFamily="0" charset="1"/>
              </a:rPr>
              <a:t>目进</a:t>
            </a:r>
            <a:r>
              <a:rPr lang="en-US" sz="1010" baseline="0" b="0" i="0" dirty="0" spc="0">
                <a:latin typeface="MicrosoftYaHei" pitchFamily="0" charset="1"/>
              </a:rPr>
              <a:t>行</a:t>
            </a:r>
            <a:r>
              <a:rPr lang="en-US" sz="1010" baseline="0" b="0" i="0" dirty="0" spc="105">
                <a:latin typeface="MicrosoftYaHei" pitchFamily="0" charset="1"/>
              </a:rPr>
              <a:t>清</a:t>
            </a:r>
            <a:r>
              <a:rPr lang="en-US" sz="1010" baseline="0" b="0" i="0" dirty="0" spc="0">
                <a:latin typeface="MicrosoftYaHei" pitchFamily="0" charset="1"/>
              </a:rPr>
              <a:t>晰、</a:t>
            </a:r>
          </a:p>
          <a:p>
            <a:pPr marL="0">
              <a:lnSpc>
                <a:spcPts val="1801"/>
              </a:lnSpc>
            </a:pPr>
            <a:r>
              <a:rPr lang="en-US" sz="1007" baseline="0" b="0" i="0" dirty="0" spc="107">
                <a:latin typeface="MicrosoftYaHei" pitchFamily="0" charset="1"/>
              </a:rPr>
              <a:t>透明的管</a:t>
            </a:r>
            <a:r>
              <a:rPr lang="en-US" sz="1007" baseline="0" b="0" i="0" dirty="0" spc="0">
                <a:latin typeface="MicrosoftYaHei" pitchFamily="0" charset="1"/>
              </a:rPr>
              <a:t>理</a:t>
            </a:r>
          </a:p>
        </p:txBody>
      </p:sp>
      <p:sp>
        <p:nvSpPr>
          <p:cNvPr id="132" name="Rectangle 132"/>
          <p:cNvSpPr/>
          <p:nvPr/>
        </p:nvSpPr>
        <p:spPr>
          <a:xfrm rot="-5400000" flipH="0" flipV="0">
            <a:off x="-1531454" y="3844164"/>
            <a:ext cx="3273189" cy="10399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611" baseline="0" b="0" i="0" dirty="0" spc="160">
                <a:solidFill>
                  <a:srgbClr val="B8B8B8"/>
                </a:solidFill>
                <a:latin typeface="Arial" pitchFamily="0" charset="1"/>
              </a:rPr>
              <a:t>©</a:t>
            </a:r>
            <a:r>
              <a:rPr lang="en-US" sz="611" baseline="0" b="0" i="0" dirty="0" spc="-16">
                <a:solidFill>
                  <a:srgbClr val="B8B8B8"/>
                </a:solidFill>
                <a:latin typeface="ArialMT" pitchFamily="0" charset="1"/>
              </a:rPr>
              <a:t>2019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 </a:t>
            </a:r>
            <a:r>
              <a:rPr lang="en-US" sz="611" baseline="0" b="0" i="0" dirty="0" spc="-12">
                <a:solidFill>
                  <a:srgbClr val="B8B8B8"/>
                </a:solidFill>
                <a:latin typeface="ArialMT" pitchFamily="0" charset="1"/>
              </a:rPr>
              <a:t>SAP</a:t>
            </a:r>
            <a:r>
              <a:rPr lang="en-US" sz="611" baseline="0" b="0" i="0" dirty="0" spc="-26">
                <a:solidFill>
                  <a:srgbClr val="B8B8B8"/>
                </a:solidFill>
                <a:latin typeface="ArialMT" pitchFamily="0" charset="1"/>
              </a:rPr>
              <a:t> </a:t>
            </a:r>
            <a:r>
              <a:rPr lang="en-US" sz="611" baseline="0" b="0" i="0" dirty="0" spc="-12">
                <a:solidFill>
                  <a:srgbClr val="B8B8B8"/>
                </a:solidFill>
                <a:latin typeface="ArialMT" pitchFamily="0" charset="1"/>
              </a:rPr>
              <a:t>SE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 </a:t>
            </a:r>
            <a:r>
              <a:rPr lang="en-US" sz="611" baseline="0" b="0" i="0" dirty="0" spc="-16">
                <a:solidFill>
                  <a:srgbClr val="B8B8B8"/>
                </a:solidFill>
                <a:latin typeface="ArialMT" pitchFamily="0" charset="1"/>
              </a:rPr>
              <a:t>o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r </a:t>
            </a:r>
            <a:r>
              <a:rPr lang="en-US" sz="611" baseline="0" b="0" i="0" dirty="0" spc="-16">
                <a:solidFill>
                  <a:srgbClr val="B8B8B8"/>
                </a:solidFill>
                <a:latin typeface="ArialMT" pitchFamily="0" charset="1"/>
              </a:rPr>
              <a:t>an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 </a:t>
            </a:r>
            <a:r>
              <a:rPr lang="en-US" sz="611" baseline="0" b="0" i="0" dirty="0" spc="-12">
                <a:solidFill>
                  <a:srgbClr val="B8B8B8"/>
                </a:solidFill>
                <a:latin typeface="ArialMT" pitchFamily="0" charset="1"/>
              </a:rPr>
              <a:t>SAP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 </a:t>
            </a:r>
            <a:r>
              <a:rPr lang="en-US" sz="611" baseline="0" b="0" i="0" dirty="0" spc="-16">
                <a:solidFill>
                  <a:srgbClr val="B8B8B8"/>
                </a:solidFill>
                <a:latin typeface="ArialMT" pitchFamily="0" charset="1"/>
              </a:rPr>
              <a:t>a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ffi</a:t>
            </a:r>
            <a:r>
              <a:rPr lang="en-US" sz="611" baseline="0" b="0" i="0" dirty="0" spc="-28">
                <a:solidFill>
                  <a:srgbClr val="B8B8B8"/>
                </a:solidFill>
                <a:latin typeface="ArialMT" pitchFamily="0" charset="1"/>
              </a:rPr>
              <a:t>l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i</a:t>
            </a:r>
            <a:r>
              <a:rPr lang="en-US" sz="611" baseline="0" b="0" i="0" dirty="0" spc="-16">
                <a:solidFill>
                  <a:srgbClr val="B8B8B8"/>
                </a:solidFill>
                <a:latin typeface="ArialMT" pitchFamily="0" charset="1"/>
              </a:rPr>
              <a:t>a</a:t>
            </a:r>
            <a:r>
              <a:rPr lang="en-US" sz="611" baseline="0" b="0" i="0" dirty="0" spc="-26">
                <a:solidFill>
                  <a:srgbClr val="B8B8B8"/>
                </a:solidFill>
                <a:latin typeface="ArialMT" pitchFamily="0" charset="1"/>
              </a:rPr>
              <a:t>t</a:t>
            </a:r>
            <a:r>
              <a:rPr lang="en-US" sz="611" baseline="0" b="0" i="0" dirty="0" spc="-16">
                <a:solidFill>
                  <a:srgbClr val="B8B8B8"/>
                </a:solidFill>
                <a:latin typeface="ArialMT" pitchFamily="0" charset="1"/>
              </a:rPr>
              <a:t>e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 c</a:t>
            </a:r>
            <a:r>
              <a:rPr lang="en-US" sz="611" baseline="0" b="0" i="0" dirty="0" spc="-16">
                <a:solidFill>
                  <a:srgbClr val="B8B8B8"/>
                </a:solidFill>
                <a:latin typeface="ArialMT" pitchFamily="0" charset="1"/>
              </a:rPr>
              <a:t>o</a:t>
            </a:r>
            <a:r>
              <a:rPr lang="en-US" sz="611" baseline="0" b="0" i="0" dirty="0" spc="-41">
                <a:solidFill>
                  <a:srgbClr val="B8B8B8"/>
                </a:solidFill>
                <a:latin typeface="ArialMT" pitchFamily="0" charset="1"/>
              </a:rPr>
              <a:t>m</a:t>
            </a:r>
            <a:r>
              <a:rPr lang="en-US" sz="611" baseline="0" b="0" i="0" dirty="0" spc="-16">
                <a:solidFill>
                  <a:srgbClr val="B8B8B8"/>
                </a:solidFill>
                <a:latin typeface="ArialMT" pitchFamily="0" charset="1"/>
              </a:rPr>
              <a:t>pan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y. </a:t>
            </a:r>
            <a:r>
              <a:rPr lang="en-US" sz="611" baseline="0" b="0" i="0" dirty="0" spc="-12">
                <a:solidFill>
                  <a:srgbClr val="B8B8B8"/>
                </a:solidFill>
                <a:latin typeface="ArialMT" pitchFamily="0" charset="1"/>
              </a:rPr>
              <a:t>A</a:t>
            </a:r>
            <a:r>
              <a:rPr lang="en-US" sz="611" baseline="0" b="0" i="0" dirty="0" spc="-28">
                <a:solidFill>
                  <a:srgbClr val="B8B8B8"/>
                </a:solidFill>
                <a:latin typeface="ArialMT" pitchFamily="0" charset="1"/>
              </a:rPr>
              <a:t>ll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 ri</a:t>
            </a:r>
            <a:r>
              <a:rPr lang="en-US" sz="611" baseline="0" b="0" i="0" dirty="0" spc="-16">
                <a:solidFill>
                  <a:srgbClr val="B8B8B8"/>
                </a:solidFill>
                <a:latin typeface="ArialMT" pitchFamily="0" charset="1"/>
              </a:rPr>
              <a:t>gh</a:t>
            </a:r>
            <a:r>
              <a:rPr lang="en-US" sz="611" baseline="0" b="0" i="0" dirty="0" spc="-26">
                <a:solidFill>
                  <a:srgbClr val="B8B8B8"/>
                </a:solidFill>
                <a:latin typeface="ArialMT" pitchFamily="0" charset="1"/>
              </a:rPr>
              <a:t>t</a:t>
            </a:r>
            <a:r>
              <a:rPr lang="en-US" sz="611" baseline="0" b="0" i="0" dirty="0" spc="-17">
                <a:solidFill>
                  <a:srgbClr val="B8B8B8"/>
                </a:solidFill>
                <a:latin typeface="ArialMT" pitchFamily="0" charset="1"/>
              </a:rPr>
              <a:t>s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 r</a:t>
            </a:r>
            <a:r>
              <a:rPr lang="en-US" sz="611" baseline="0" b="0" i="0" dirty="0" spc="-16">
                <a:solidFill>
                  <a:srgbClr val="B8B8B8"/>
                </a:solidFill>
                <a:latin typeface="ArialMT" pitchFamily="0" charset="1"/>
              </a:rPr>
              <a:t>e</a:t>
            </a:r>
            <a:r>
              <a:rPr lang="en-US" sz="611" baseline="0" b="0" i="0" dirty="0" spc="-17">
                <a:solidFill>
                  <a:srgbClr val="B8B8B8"/>
                </a:solidFill>
                <a:latin typeface="ArialMT" pitchFamily="0" charset="1"/>
              </a:rPr>
              <a:t>s</a:t>
            </a:r>
            <a:r>
              <a:rPr lang="en-US" sz="611" baseline="0" b="0" i="0" dirty="0" spc="-16">
                <a:solidFill>
                  <a:srgbClr val="B8B8B8"/>
                </a:solidFill>
                <a:latin typeface="ArialMT" pitchFamily="0" charset="1"/>
              </a:rPr>
              <a:t>e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r</a:t>
            </a:r>
            <a:r>
              <a:rPr lang="en-US" sz="611" baseline="0" b="0" i="0" dirty="0" spc="-53">
                <a:solidFill>
                  <a:srgbClr val="B8B8B8"/>
                </a:solidFill>
                <a:latin typeface="ArialMT" pitchFamily="0" charset="1"/>
              </a:rPr>
              <a:t>v</a:t>
            </a:r>
            <a:r>
              <a:rPr lang="en-US" sz="611" baseline="0" b="0" i="0" dirty="0" spc="-16">
                <a:solidFill>
                  <a:srgbClr val="B8B8B8"/>
                </a:solidFill>
                <a:latin typeface="ArialMT" pitchFamily="0" charset="1"/>
              </a:rPr>
              <a:t>ed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. </a:t>
            </a:r>
            <a:r>
              <a:rPr lang="en-US" sz="611" baseline="0" b="0" i="0" dirty="0" spc="-15">
                <a:solidFill>
                  <a:srgbClr val="B8B8B8"/>
                </a:solidFill>
                <a:latin typeface="ArialMT" pitchFamily="0" charset="1"/>
              </a:rPr>
              <a:t>ǀ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 </a:t>
            </a:r>
            <a:r>
              <a:rPr lang="en-US" sz="611" baseline="0" b="0" i="0" dirty="0" spc="-12">
                <a:solidFill>
                  <a:srgbClr val="B8B8B8"/>
                </a:solidFill>
                <a:latin typeface="ArialMT" pitchFamily="0" charset="1"/>
              </a:rPr>
              <a:t>P</a:t>
            </a:r>
            <a:r>
              <a:rPr lang="en-US" sz="611" baseline="0" b="0" i="0" dirty="0" spc="-45">
                <a:solidFill>
                  <a:srgbClr val="B8B8B8"/>
                </a:solidFill>
                <a:latin typeface="ArialMT" pitchFamily="0" charset="1"/>
              </a:rPr>
              <a:t>U</a:t>
            </a:r>
            <a:r>
              <a:rPr lang="en-US" sz="611" baseline="0" b="0" i="0" dirty="0" spc="-12">
                <a:solidFill>
                  <a:srgbClr val="B8B8B8"/>
                </a:solidFill>
                <a:latin typeface="ArialMT" pitchFamily="0" charset="1"/>
              </a:rPr>
              <a:t>B</a:t>
            </a:r>
            <a:r>
              <a:rPr lang="en-US" sz="611" baseline="0" b="0" i="0" dirty="0" spc="-16">
                <a:solidFill>
                  <a:srgbClr val="B8B8B8"/>
                </a:solidFill>
                <a:latin typeface="ArialMT" pitchFamily="0" charset="1"/>
              </a:rPr>
              <a:t>L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IC </a:t>
            </a:r>
            <a:r>
              <a:rPr lang="en-US" sz="611" baseline="0" b="0" i="0" dirty="0" spc="-15">
                <a:solidFill>
                  <a:srgbClr val="B8B8B8"/>
                </a:solidFill>
                <a:latin typeface="ArialMT" pitchFamily="0" charset="1"/>
              </a:rPr>
              <a:t>ǀ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 </a:t>
            </a:r>
            <a:r>
              <a:rPr lang="en-US" sz="611" baseline="0" b="0" i="0" dirty="0" spc="-53">
                <a:solidFill>
                  <a:srgbClr val="B8B8B8"/>
                </a:solidFill>
                <a:latin typeface="ArialMT" pitchFamily="0" charset="1"/>
              </a:rPr>
              <a:t>xxx</a:t>
            </a:r>
            <a:r>
              <a:rPr lang="en-US" sz="611" baseline="0" b="0" i="0" dirty="0" spc="-17">
                <a:solidFill>
                  <a:srgbClr val="B8B8B8"/>
                </a:solidFill>
                <a:latin typeface="ArialMT" pitchFamily="0" charset="1"/>
              </a:rPr>
              <a:t>xx</a:t>
            </a:r>
            <a:r>
              <a:rPr lang="en-US" sz="611" baseline="0" b="0" i="0" dirty="0" spc="-16">
                <a:solidFill>
                  <a:srgbClr val="B8B8B8"/>
                </a:solidFill>
                <a:latin typeface="ArialMT" pitchFamily="0" charset="1"/>
              </a:rPr>
              <a:t>e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n</a:t>
            </a:r>
            <a:r>
              <a:rPr lang="en-US" sz="611" baseline="0" b="0" i="0" dirty="0" spc="-45">
                <a:solidFill>
                  <a:srgbClr val="B8B8B8"/>
                </a:solidFill>
                <a:latin typeface="ArialMT" pitchFamily="0" charset="1"/>
              </a:rPr>
              <a:t>U</a:t>
            </a:r>
            <a:r>
              <a:rPr lang="en-US" sz="611" baseline="0" b="0" i="0" dirty="0" spc="-12">
                <a:solidFill>
                  <a:srgbClr val="B8B8B8"/>
                </a:solidFill>
                <a:latin typeface="ArialMT" pitchFamily="0" charset="1"/>
              </a:rPr>
              <a:t>S</a:t>
            </a:r>
            <a:r>
              <a:rPr lang="en-US" sz="611" baseline="0" b="0" i="0" dirty="0" spc="189">
                <a:solidFill>
                  <a:srgbClr val="B8B8B8"/>
                </a:solidFill>
                <a:latin typeface="ArialMT" pitchFamily="0" charset="1"/>
              </a:rPr>
              <a:t> 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(</a:t>
            </a:r>
            <a:r>
              <a:rPr lang="en-US" sz="611" baseline="0" b="0" i="0" dirty="0" spc="-12">
                <a:solidFill>
                  <a:srgbClr val="B8B8B8"/>
                </a:solidFill>
                <a:latin typeface="ArialMT" pitchFamily="0" charset="1"/>
              </a:rPr>
              <a:t>YY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/</a:t>
            </a:r>
            <a:r>
              <a:rPr lang="en-US" sz="611" baseline="0" b="0" i="0" dirty="0" spc="-41">
                <a:solidFill>
                  <a:srgbClr val="B8B8B8"/>
                </a:solidFill>
                <a:latin typeface="ArialMT" pitchFamily="0" charset="1"/>
              </a:rPr>
              <a:t>MM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133" name="Freeform 133"/>
          <p:cNvSpPr/>
          <p:nvPr/>
        </p:nvSpPr>
        <p:spPr>
          <a:xfrm rot="0" flipH="0" flipV="0">
            <a:off x="0" y="0"/>
            <a:ext cx="12193523" cy="6858000"/>
          </a:xfrm>
          <a:custGeom>
            <a:pathLst>
              <a:path w="12193523" h="6858000">
                <a:moveTo>
                  <a:pt x="0" y="6858000"/>
                </a:moveTo>
                <a:lnTo>
                  <a:pt x="12193523" y="6858000"/>
                </a:lnTo>
                <a:lnTo>
                  <a:pt x="12193523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34" name="Picture 134"/>
          <p:cNvPicPr>
            <a:picLocks noChangeAspect="0" noChangeArrowheads="1"/>
          </p:cNvPicPr>
          <p:nvPr/>
        </p:nvPicPr>
        <p:blipFill>
          <a:blip r:embed="rId1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9729216" y="5984748"/>
            <a:ext cx="1961388" cy="361188"/>
          </a:xfrm>
          <a:prstGeom prst="rect">
            <a:avLst/>
          </a:prstGeom>
          <a:noFill/>
          <a:extLst/>
        </p:spPr>
      </p:pic>
      <p:pic>
        <p:nvPicPr>
          <p:cNvPr id="135" name="Picture 135"/>
          <p:cNvPicPr>
            <a:picLocks noChangeAspect="0" noChangeArrowheads="1"/>
          </p:cNvPicPr>
          <p:nvPr/>
        </p:nvPicPr>
        <p:blipFill>
          <a:blip r:embed="rId1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0" y="5608574"/>
            <a:ext cx="12193523" cy="66548"/>
          </a:xfrm>
          <a:prstGeom prst="rect">
            <a:avLst/>
          </a:prstGeom>
          <a:noFill/>
          <a:extLst/>
        </p:spPr>
      </p:pic>
      <p:sp>
        <p:nvSpPr>
          <p:cNvPr id="136" name="Freeform 136">
            <a:hlinkClick r:id="rId100"/>
          </p:cNvPr>
          <p:cNvSpPr/>
          <p:nvPr/>
        </p:nvSpPr>
        <p:spPr>
          <a:xfrm rot="0" flipH="0" flipV="0">
            <a:off x="503999" y="6158015"/>
            <a:ext cx="1362393" cy="4572"/>
          </a:xfrm>
          <a:custGeom>
            <a:pathLst>
              <a:path w="1362393" h="4572">
                <a:moveTo>
                  <a:pt x="0" y="0"/>
                </a:moveTo>
                <a:lnTo>
                  <a:pt x="340614" y="0"/>
                </a:lnTo>
                <a:lnTo>
                  <a:pt x="681228" y="0"/>
                </a:lnTo>
                <a:lnTo>
                  <a:pt x="1021778" y="0"/>
                </a:lnTo>
                <a:lnTo>
                  <a:pt x="1362393" y="0"/>
                </a:lnTo>
                <a:lnTo>
                  <a:pt x="1362393" y="4572"/>
                </a:lnTo>
                <a:lnTo>
                  <a:pt x="1021778" y="4572"/>
                </a:lnTo>
                <a:lnTo>
                  <a:pt x="681228" y="4572"/>
                </a:lnTo>
                <a:lnTo>
                  <a:pt x="340614" y="4572"/>
                </a:lnTo>
                <a:lnTo>
                  <a:pt x="0" y="4572"/>
                </a:lnTo>
                <a:close/>
              </a:path>
            </a:pathLst>
          </a:custGeom>
          <a:solidFill>
            <a:srgbClr val="008FD3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37" name="Picture 137"/>
          <p:cNvPicPr>
            <a:picLocks noChangeAspect="0" noChangeArrowheads="1"/>
          </p:cNvPicPr>
          <p:nvPr/>
        </p:nvPicPr>
        <p:blipFill>
          <a:blip r:embed="rId1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0" y="5608574"/>
            <a:ext cx="12193523" cy="66548"/>
          </a:xfrm>
          <a:prstGeom prst="rect">
            <a:avLst/>
          </a:prstGeom>
          <a:noFill/>
          <a:extLst/>
        </p:spPr>
      </p:pic>
      <p:pic>
        <p:nvPicPr>
          <p:cNvPr id="138" name="Picture 105"/>
          <p:cNvPicPr>
            <a:picLocks noChangeAspect="0" noChangeArrowheads="1"/>
          </p:cNvPicPr>
          <p:nvPr/>
        </p:nvPicPr>
        <p:blipFill>
          <a:blip r:embed="rId1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9747504" y="4983481"/>
            <a:ext cx="2011679" cy="356615"/>
          </a:xfrm>
          <a:prstGeom prst="rect">
            <a:avLst/>
          </a:prstGeom>
          <a:noFill/>
          <a:extLst/>
        </p:spPr>
      </p:pic>
      <p:pic>
        <p:nvPicPr>
          <p:cNvPr id="139" name="Picture 106"/>
          <p:cNvPicPr>
            <a:picLocks noChangeAspect="0" noChangeArrowheads="1"/>
          </p:cNvPicPr>
          <p:nvPr/>
        </p:nvPicPr>
        <p:blipFill>
          <a:blip r:embed="rId1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8010143" y="4828032"/>
            <a:ext cx="1188719" cy="726948"/>
          </a:xfrm>
          <a:prstGeom prst="rect">
            <a:avLst/>
          </a:prstGeom>
          <a:noFill/>
          <a:extLst/>
        </p:spPr>
      </p:pic>
      <p:pic>
        <p:nvPicPr>
          <p:cNvPr id="140" name="Picture 107"/>
          <p:cNvPicPr>
            <a:picLocks noChangeAspect="0" noChangeArrowheads="1"/>
          </p:cNvPicPr>
          <p:nvPr/>
        </p:nvPicPr>
        <p:blipFill>
          <a:blip r:embed="rId1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8119871" y="544069"/>
            <a:ext cx="2061972" cy="530351"/>
          </a:xfrm>
          <a:prstGeom prst="rect">
            <a:avLst/>
          </a:prstGeom>
          <a:noFill/>
          <a:extLst/>
        </p:spPr>
      </p:pic>
      <p:sp>
        <p:nvSpPr>
          <p:cNvPr id="141" name="Rectangle 141"/>
          <p:cNvSpPr/>
          <p:nvPr/>
        </p:nvSpPr>
        <p:spPr>
          <a:xfrm rot="0" flipH="0" flipV="0">
            <a:off x="491947" y="1387885"/>
            <a:ext cx="1771083" cy="20227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190" baseline="0" b="1" i="0" dirty="0" spc="0">
                <a:latin typeface="Arial" pitchFamily="0" charset="1"/>
              </a:rPr>
              <a:t>Business</a:t>
            </a:r>
            <a:r>
              <a:rPr lang="en-US" sz="1190" baseline="0" b="1" i="0" dirty="0" spc="171">
                <a:latin typeface="Arial" pitchFamily="0" charset="1"/>
              </a:rPr>
              <a:t> </a:t>
            </a:r>
            <a:r>
              <a:rPr lang="en-US" sz="1190" baseline="0" b="1" i="0" dirty="0" spc="0">
                <a:latin typeface="Arial" pitchFamily="0" charset="1"/>
              </a:rPr>
              <a:t>Objec</a:t>
            </a:r>
            <a:r>
              <a:rPr lang="en-US" sz="1190" baseline="0" b="1" i="0" dirty="0" spc="105">
                <a:latin typeface="Arial" pitchFamily="0" charset="1"/>
              </a:rPr>
              <a:t>t</a:t>
            </a:r>
            <a:r>
              <a:rPr lang="en-US" sz="1190" baseline="0" b="1" i="0" dirty="0" spc="0">
                <a:latin typeface="Arial" pitchFamily="0" charset="1"/>
              </a:rPr>
              <a:t>i</a:t>
            </a:r>
            <a:r>
              <a:rPr lang="en-US" sz="1190" baseline="0" b="1" i="0" dirty="0" spc="128">
                <a:latin typeface="Arial" pitchFamily="0" charset="1"/>
              </a:rPr>
              <a:t>v</a:t>
            </a:r>
            <a:r>
              <a:rPr lang="en-US" sz="1190" baseline="0" b="1" i="0" dirty="0" spc="0">
                <a:latin typeface="Arial" pitchFamily="0" charset="1"/>
              </a:rPr>
              <a:t>es:</a:t>
            </a:r>
          </a:p>
        </p:txBody>
      </p:sp>
      <p:sp>
        <p:nvSpPr>
          <p:cNvPr id="142" name="Rectangle 142"/>
          <p:cNvSpPr/>
          <p:nvPr/>
        </p:nvSpPr>
        <p:spPr>
          <a:xfrm rot="0" flipH="0" flipV="0">
            <a:off x="491947" y="1571491"/>
            <a:ext cx="7040181" cy="20187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188" baseline="0" b="0" i="0" dirty="0" spc="738">
                <a:latin typeface="ArialMT" pitchFamily="0" charset="1"/>
              </a:rPr>
              <a:t>•</a:t>
            </a:r>
            <a:r>
              <a:rPr lang="en-US" sz="1188" baseline="0" b="0" i="0" dirty="0" spc="106">
                <a:latin typeface="Arial" pitchFamily="0" charset="1"/>
              </a:rPr>
              <a:t>E</a:t>
            </a:r>
            <a:r>
              <a:rPr lang="en-US" sz="1188" baseline="0" b="0" i="0" dirty="0" spc="124">
                <a:latin typeface="Arial" pitchFamily="0" charset="1"/>
              </a:rPr>
              <a:t>s</a:t>
            </a:r>
            <a:r>
              <a:rPr lang="en-US" sz="1188" baseline="0" b="0" i="0" dirty="0" spc="100">
                <a:latin typeface="Arial" pitchFamily="0" charset="1"/>
              </a:rPr>
              <a:t>t</a:t>
            </a:r>
            <a:r>
              <a:rPr lang="en-US" sz="1188" baseline="0" b="0" i="0" dirty="0" spc="0">
                <a:latin typeface="Arial" pitchFamily="0" charset="1"/>
              </a:rPr>
              <a:t>abli</a:t>
            </a:r>
            <a:r>
              <a:rPr lang="en-US" sz="1188" baseline="0" b="0" i="0" dirty="0" spc="124">
                <a:latin typeface="Arial" pitchFamily="0" charset="1"/>
              </a:rPr>
              <a:t>s</a:t>
            </a:r>
            <a:r>
              <a:rPr lang="en-US" sz="1188" baseline="0" b="0" i="0" dirty="0" spc="0">
                <a:latin typeface="Arial" pitchFamily="0" charset="1"/>
              </a:rPr>
              <a:t>h</a:t>
            </a:r>
            <a:r>
              <a:rPr lang="en-US" sz="1188" baseline="0" b="0" i="0" dirty="0" spc="136">
                <a:latin typeface="Arial" pitchFamily="0" charset="1"/>
              </a:rPr>
              <a:t> </a:t>
            </a:r>
            <a:r>
              <a:rPr lang="en-US" sz="1188" baseline="0" b="0" i="0" dirty="0" spc="0">
                <a:latin typeface="Arial" pitchFamily="0" charset="1"/>
              </a:rPr>
              <a:t>an</a:t>
            </a:r>
            <a:r>
              <a:rPr lang="en-US" sz="1188" baseline="0" b="0" i="0" dirty="0" spc="136">
                <a:latin typeface="Arial" pitchFamily="0" charset="1"/>
              </a:rPr>
              <a:t> </a:t>
            </a:r>
            <a:r>
              <a:rPr lang="en-US" sz="1188" baseline="0" b="0" i="0" dirty="0" spc="0">
                <a:latin typeface="Arial" pitchFamily="0" charset="1"/>
              </a:rPr>
              <a:t>e</a:t>
            </a:r>
            <a:r>
              <a:rPr lang="en-US" sz="1188" baseline="0" b="0" i="0" dirty="0" spc="100">
                <a:latin typeface="Arial" pitchFamily="0" charset="1"/>
              </a:rPr>
              <a:t>f</a:t>
            </a:r>
            <a:r>
              <a:rPr lang="en-US" sz="1188" baseline="0" b="0" i="0" dirty="0" spc="136">
                <a:latin typeface="Arial" pitchFamily="0" charset="1"/>
              </a:rPr>
              <a:t>f</a:t>
            </a:r>
            <a:r>
              <a:rPr lang="en-US" sz="1188" baseline="0" b="0" i="0" dirty="0" spc="0">
                <a:latin typeface="Arial" pitchFamily="0" charset="1"/>
              </a:rPr>
              <a:t>i</a:t>
            </a:r>
            <a:r>
              <a:rPr lang="en-US" sz="1188" baseline="0" b="0" i="0" dirty="0" spc="124">
                <a:latin typeface="Arial" pitchFamily="0" charset="1"/>
              </a:rPr>
              <a:t>c</a:t>
            </a:r>
            <a:r>
              <a:rPr lang="en-US" sz="1188" baseline="0" b="0" i="0" dirty="0" spc="0">
                <a:latin typeface="Arial" pitchFamily="0" charset="1"/>
              </a:rPr>
              <a:t>ien</a:t>
            </a:r>
            <a:r>
              <a:rPr lang="en-US" sz="1188" baseline="0" b="0" i="0" dirty="0" spc="100">
                <a:latin typeface="Arial" pitchFamily="0" charset="1"/>
              </a:rPr>
              <a:t>t</a:t>
            </a:r>
            <a:r>
              <a:rPr lang="en-US" sz="1188" baseline="0" b="0" i="0" dirty="0" spc="172">
                <a:latin typeface="Arial" pitchFamily="0" charset="1"/>
              </a:rPr>
              <a:t> </a:t>
            </a:r>
            <a:r>
              <a:rPr lang="en-US" sz="1188" baseline="0" b="0" i="0" dirty="0" spc="0">
                <a:latin typeface="Arial" pitchFamily="0" charset="1"/>
              </a:rPr>
              <a:t>bu</a:t>
            </a:r>
            <a:r>
              <a:rPr lang="en-US" sz="1188" baseline="0" b="0" i="0" dirty="0" spc="124">
                <a:latin typeface="Arial" pitchFamily="0" charset="1"/>
              </a:rPr>
              <a:t>s</a:t>
            </a:r>
            <a:r>
              <a:rPr lang="en-US" sz="1188" baseline="0" b="0" i="0" dirty="0" spc="0">
                <a:latin typeface="Arial" pitchFamily="0" charset="1"/>
              </a:rPr>
              <a:t>ine</a:t>
            </a:r>
            <a:r>
              <a:rPr lang="en-US" sz="1188" baseline="0" b="0" i="0" dirty="0" spc="124">
                <a:latin typeface="Arial" pitchFamily="0" charset="1"/>
              </a:rPr>
              <a:t>ss</a:t>
            </a:r>
            <a:r>
              <a:rPr lang="en-US" sz="1188" baseline="0" b="0" i="0" dirty="0" spc="100">
                <a:latin typeface="Arial" pitchFamily="0" charset="1"/>
              </a:rPr>
              <a:t> </a:t>
            </a:r>
            <a:r>
              <a:rPr lang="en-US" sz="1188" baseline="0" b="0" i="0" dirty="0" spc="0">
                <a:latin typeface="Arial" pitchFamily="0" charset="1"/>
              </a:rPr>
              <a:t>p</a:t>
            </a:r>
            <a:r>
              <a:rPr lang="en-US" sz="1188" baseline="0" b="0" i="0" dirty="0" spc="106">
                <a:latin typeface="Arial" pitchFamily="0" charset="1"/>
              </a:rPr>
              <a:t>r</a:t>
            </a:r>
            <a:r>
              <a:rPr lang="en-US" sz="1188" baseline="0" b="0" i="0" dirty="0" spc="0">
                <a:latin typeface="Arial" pitchFamily="0" charset="1"/>
              </a:rPr>
              <a:t>o</a:t>
            </a:r>
            <a:r>
              <a:rPr lang="en-US" sz="1188" baseline="0" b="0" i="0" dirty="0" spc="124">
                <a:latin typeface="Arial" pitchFamily="0" charset="1"/>
              </a:rPr>
              <a:t>c</a:t>
            </a:r>
            <a:r>
              <a:rPr lang="en-US" sz="1188" baseline="0" b="0" i="0" dirty="0" spc="0">
                <a:latin typeface="Arial" pitchFamily="0" charset="1"/>
              </a:rPr>
              <a:t>e</a:t>
            </a:r>
            <a:r>
              <a:rPr lang="en-US" sz="1188" baseline="0" b="0" i="0" dirty="0" spc="124">
                <a:latin typeface="Arial" pitchFamily="0" charset="1"/>
              </a:rPr>
              <a:t>s</a:t>
            </a:r>
            <a:r>
              <a:rPr lang="en-US" sz="1188" baseline="0" b="0" i="0" dirty="0" spc="180">
                <a:latin typeface="Arial" pitchFamily="0" charset="1"/>
              </a:rPr>
              <a:t>s</a:t>
            </a:r>
            <a:r>
              <a:rPr lang="en-US" sz="1188" baseline="0" b="0" i="0" dirty="0" spc="497">
                <a:latin typeface="Arial" pitchFamily="0" charset="1"/>
              </a:rPr>
              <a:t>;</a:t>
            </a:r>
            <a:r>
              <a:rPr lang="en-US" sz="1188" baseline="0" b="0" i="0" dirty="0" spc="109">
                <a:latin typeface="Arial" pitchFamily="0" charset="1"/>
              </a:rPr>
              <a:t>A</a:t>
            </a:r>
            <a:r>
              <a:rPr lang="en-US" sz="1188" baseline="0" b="0" i="0" dirty="0" spc="124">
                <a:latin typeface="Arial" pitchFamily="0" charset="1"/>
              </a:rPr>
              <a:t>c</a:t>
            </a:r>
            <a:r>
              <a:rPr lang="en-US" sz="1188" baseline="0" b="0" i="0" dirty="0" spc="0">
                <a:latin typeface="Arial" pitchFamily="0" charset="1"/>
              </a:rPr>
              <a:t>hieve</a:t>
            </a:r>
            <a:r>
              <a:rPr lang="en-US" sz="1188" baseline="0" b="0" i="0" dirty="0" spc="244">
                <a:latin typeface="Arial" pitchFamily="0" charset="1"/>
              </a:rPr>
              <a:t> </a:t>
            </a:r>
            <a:r>
              <a:rPr lang="en-US" sz="1188" baseline="0" b="0" i="0" dirty="0" spc="0">
                <a:latin typeface="Arial" pitchFamily="0" charset="1"/>
              </a:rPr>
              <a:t>end2end</a:t>
            </a:r>
            <a:r>
              <a:rPr lang="en-US" sz="1188" baseline="0" b="0" i="0" dirty="0" spc="209">
                <a:latin typeface="Arial" pitchFamily="0" charset="1"/>
              </a:rPr>
              <a:t> </a:t>
            </a:r>
            <a:r>
              <a:rPr lang="en-US" sz="1188" baseline="0" b="0" i="0" dirty="0" spc="0">
                <a:latin typeface="Arial" pitchFamily="0" charset="1"/>
              </a:rPr>
              <a:t>uni</a:t>
            </a:r>
            <a:r>
              <a:rPr lang="en-US" sz="1188" baseline="0" b="0" i="0" dirty="0" spc="136">
                <a:latin typeface="Arial" pitchFamily="0" charset="1"/>
              </a:rPr>
              <a:t>f</a:t>
            </a:r>
            <a:r>
              <a:rPr lang="en-US" sz="1188" baseline="0" b="0" i="0" dirty="0" spc="0">
                <a:latin typeface="Arial" pitchFamily="0" charset="1"/>
              </a:rPr>
              <a:t>i</a:t>
            </a:r>
            <a:r>
              <a:rPr lang="en-US" sz="1188" baseline="0" b="0" i="0" dirty="0" spc="124">
                <a:latin typeface="Arial" pitchFamily="0" charset="1"/>
              </a:rPr>
              <a:t>c</a:t>
            </a:r>
            <a:r>
              <a:rPr lang="en-US" sz="1188" baseline="0" b="0" i="0" dirty="0" spc="0">
                <a:latin typeface="Arial" pitchFamily="0" charset="1"/>
              </a:rPr>
              <a:t>a</a:t>
            </a:r>
            <a:r>
              <a:rPr lang="en-US" sz="1188" baseline="0" b="0" i="0" dirty="0" spc="100">
                <a:latin typeface="Arial" pitchFamily="0" charset="1"/>
              </a:rPr>
              <a:t>t</a:t>
            </a:r>
            <a:r>
              <a:rPr lang="en-US" sz="1188" baseline="0" b="0" i="0" dirty="0" spc="0">
                <a:latin typeface="Arial" pitchFamily="0" charset="1"/>
              </a:rPr>
              <a:t>ion</a:t>
            </a:r>
            <a:r>
              <a:rPr lang="en-US" sz="1188" baseline="0" b="0" i="0" dirty="0" spc="172">
                <a:latin typeface="Arial" pitchFamily="0" charset="1"/>
              </a:rPr>
              <a:t> </a:t>
            </a:r>
            <a:r>
              <a:rPr lang="en-US" sz="1188" baseline="0" b="0" i="0" dirty="0" spc="0">
                <a:latin typeface="Arial" pitchFamily="0" charset="1"/>
              </a:rPr>
              <a:t>and</a:t>
            </a:r>
            <a:r>
              <a:rPr lang="en-US" sz="1188" baseline="0" b="0" i="0" dirty="0" spc="172">
                <a:latin typeface="Arial" pitchFamily="0" charset="1"/>
              </a:rPr>
              <a:t> </a:t>
            </a:r>
            <a:r>
              <a:rPr lang="en-US" sz="1188" baseline="0" b="0" i="0" dirty="0" spc="100">
                <a:latin typeface="Arial" pitchFamily="0" charset="1"/>
              </a:rPr>
              <a:t>t</a:t>
            </a:r>
            <a:r>
              <a:rPr lang="en-US" sz="1188" baseline="0" b="0" i="0" dirty="0" spc="106">
                <a:latin typeface="Arial" pitchFamily="0" charset="1"/>
              </a:rPr>
              <a:t>r</a:t>
            </a:r>
            <a:r>
              <a:rPr lang="en-US" sz="1188" baseline="0" b="0" i="0" dirty="0" spc="0">
                <a:latin typeface="Arial" pitchFamily="0" charset="1"/>
              </a:rPr>
              <a:t>an</a:t>
            </a:r>
            <a:r>
              <a:rPr lang="en-US" sz="1188" baseline="0" b="0" i="0" dirty="0" spc="124">
                <a:latin typeface="Arial" pitchFamily="0" charset="1"/>
              </a:rPr>
              <a:t>s</a:t>
            </a:r>
            <a:r>
              <a:rPr lang="en-US" sz="1188" baseline="0" b="0" i="0" dirty="0" spc="0">
                <a:latin typeface="Arial" pitchFamily="0" charset="1"/>
              </a:rPr>
              <a:t>pa</a:t>
            </a:r>
            <a:r>
              <a:rPr lang="en-US" sz="1188" baseline="0" b="0" i="0" dirty="0" spc="106">
                <a:latin typeface="Arial" pitchFamily="0" charset="1"/>
              </a:rPr>
              <a:t>r</a:t>
            </a:r>
            <a:r>
              <a:rPr lang="en-US" sz="1188" baseline="0" b="0" i="0" dirty="0" spc="0">
                <a:latin typeface="Arial" pitchFamily="0" charset="1"/>
              </a:rPr>
              <a:t>en</a:t>
            </a:r>
            <a:r>
              <a:rPr lang="en-US" sz="1188" baseline="0" b="0" i="0" dirty="0" spc="124">
                <a:latin typeface="Arial" pitchFamily="0" charset="1"/>
              </a:rPr>
              <a:t>c</a:t>
            </a:r>
            <a:r>
              <a:rPr lang="en-US" sz="1188" baseline="0" b="0" i="0" dirty="0" spc="0">
                <a:latin typeface="Arial" pitchFamily="0" charset="1"/>
              </a:rPr>
              <a:t>y;</a:t>
            </a:r>
          </a:p>
        </p:txBody>
      </p:sp>
      <p:sp>
        <p:nvSpPr>
          <p:cNvPr id="143" name="Rectangle 143"/>
          <p:cNvSpPr/>
          <p:nvPr/>
        </p:nvSpPr>
        <p:spPr>
          <a:xfrm rot="0" flipH="0" flipV="0">
            <a:off x="638555" y="1754370"/>
            <a:ext cx="1626603" cy="20187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188" baseline="0" b="0" i="0" dirty="0" spc="100">
                <a:latin typeface="Arial" pitchFamily="0" charset="1"/>
              </a:rPr>
              <a:t>I</a:t>
            </a:r>
            <a:r>
              <a:rPr lang="en-US" sz="1188" baseline="0" b="0" i="0" dirty="0" spc="0">
                <a:latin typeface="Arial" pitchFamily="0" charset="1"/>
              </a:rPr>
              <a:t>mp</a:t>
            </a:r>
            <a:r>
              <a:rPr lang="en-US" sz="1188" baseline="0" b="0" i="0" dirty="0" spc="106">
                <a:latin typeface="Arial" pitchFamily="0" charset="1"/>
              </a:rPr>
              <a:t>r</a:t>
            </a:r>
            <a:r>
              <a:rPr lang="en-US" sz="1188" baseline="0" b="0" i="0" dirty="0" spc="0">
                <a:latin typeface="Arial" pitchFamily="0" charset="1"/>
              </a:rPr>
              <a:t>ov</a:t>
            </a:r>
            <a:r>
              <a:rPr lang="en-US" sz="1188" baseline="0" b="0" i="0" dirty="0" spc="679">
                <a:latin typeface="Arial" pitchFamily="0" charset="1"/>
              </a:rPr>
              <a:t>e</a:t>
            </a:r>
            <a:r>
              <a:rPr lang="en-US" sz="1188" baseline="0" b="0" i="0" dirty="0" spc="0">
                <a:latin typeface="Arial" pitchFamily="0" charset="1"/>
              </a:rPr>
              <a:t>p</a:t>
            </a:r>
            <a:r>
              <a:rPr lang="en-US" sz="1188" baseline="0" b="0" i="0" dirty="0" spc="106">
                <a:latin typeface="Arial" pitchFamily="0" charset="1"/>
              </a:rPr>
              <a:t>r</a:t>
            </a:r>
            <a:r>
              <a:rPr lang="en-US" sz="1188" baseline="0" b="0" i="0" dirty="0" spc="0">
                <a:latin typeface="Arial" pitchFamily="0" charset="1"/>
              </a:rPr>
              <a:t>odu</a:t>
            </a:r>
            <a:r>
              <a:rPr lang="en-US" sz="1188" baseline="0" b="0" i="0" dirty="0" spc="124">
                <a:latin typeface="Arial" pitchFamily="0" charset="1"/>
              </a:rPr>
              <a:t>c</a:t>
            </a:r>
            <a:r>
              <a:rPr lang="en-US" sz="1188" baseline="0" b="0" i="0" dirty="0" spc="100">
                <a:latin typeface="Arial" pitchFamily="0" charset="1"/>
              </a:rPr>
              <a:t>t</a:t>
            </a:r>
            <a:r>
              <a:rPr lang="en-US" sz="1188" baseline="0" b="0" i="0" dirty="0" spc="0">
                <a:latin typeface="Arial" pitchFamily="0" charset="1"/>
              </a:rPr>
              <a:t>ivi</a:t>
            </a:r>
            <a:r>
              <a:rPr lang="en-US" sz="1188" baseline="0" b="0" i="0" dirty="0" spc="100">
                <a:latin typeface="Arial" pitchFamily="0" charset="1"/>
              </a:rPr>
              <a:t>t</a:t>
            </a:r>
            <a:r>
              <a:rPr lang="en-US" sz="1188" baseline="0" b="0" i="0" dirty="0" spc="-17">
                <a:latin typeface="Arial" pitchFamily="0" charset="1"/>
              </a:rPr>
              <a:t>y</a:t>
            </a:r>
            <a:r>
              <a:rPr lang="en-US" sz="1188" baseline="0" b="0" i="0" dirty="0" spc="0">
                <a:latin typeface="Arial" pitchFamily="0" charset="1"/>
              </a:rPr>
              <a:t>.</a:t>
            </a:r>
          </a:p>
        </p:txBody>
      </p:sp>
      <p:sp>
        <p:nvSpPr>
          <p:cNvPr id="144" name="Rectangle 144"/>
          <p:cNvSpPr/>
          <p:nvPr/>
        </p:nvSpPr>
        <p:spPr>
          <a:xfrm rot="0" flipH="0" flipV="0">
            <a:off x="491947" y="1936907"/>
            <a:ext cx="7087471" cy="20227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190" baseline="0" b="0" i="0" dirty="0" spc="737">
                <a:latin typeface="ArialMT" pitchFamily="0" charset="1"/>
              </a:rPr>
              <a:t>•</a:t>
            </a:r>
            <a:r>
              <a:rPr lang="en-US" sz="1190" baseline="0" b="0" i="0" dirty="0" spc="104">
                <a:latin typeface="Arial" pitchFamily="0" charset="1"/>
              </a:rPr>
              <a:t>A</a:t>
            </a:r>
            <a:r>
              <a:rPr lang="en-US" sz="1190" baseline="0" b="0" i="0" dirty="0" spc="0">
                <a:latin typeface="Arial" pitchFamily="0" charset="1"/>
              </a:rPr>
              <a:t>llow</a:t>
            </a:r>
            <a:r>
              <a:rPr lang="en-US" sz="1190" baseline="0" b="0" i="0" dirty="0" spc="171">
                <a:latin typeface="Arial" pitchFamily="0" charset="1"/>
              </a:rPr>
              <a:t> </a:t>
            </a:r>
            <a:r>
              <a:rPr lang="en-US" sz="1190" baseline="0" b="0" i="0" dirty="0" spc="0">
                <a:latin typeface="Arial" pitchFamily="0" charset="1"/>
              </a:rPr>
              <a:t>de</a:t>
            </a:r>
            <a:r>
              <a:rPr lang="en-US" sz="1190" baseline="0" b="0" i="0" dirty="0" spc="123">
                <a:latin typeface="Arial" pitchFamily="0" charset="1"/>
              </a:rPr>
              <a:t>c</a:t>
            </a:r>
            <a:r>
              <a:rPr lang="en-US" sz="1190" baseline="0" b="0" i="0" dirty="0" spc="0">
                <a:latin typeface="Arial" pitchFamily="0" charset="1"/>
              </a:rPr>
              <a:t>i</a:t>
            </a:r>
            <a:r>
              <a:rPr lang="en-US" sz="1190" baseline="0" b="0" i="0" dirty="0" spc="123">
                <a:latin typeface="Arial" pitchFamily="0" charset="1"/>
              </a:rPr>
              <a:t>s</a:t>
            </a:r>
            <a:r>
              <a:rPr lang="en-US" sz="1190" baseline="0" b="0" i="0" dirty="0" spc="0">
                <a:latin typeface="Arial" pitchFamily="0" charset="1"/>
              </a:rPr>
              <a:t>ion</a:t>
            </a:r>
            <a:r>
              <a:rPr lang="en-US" sz="1190" baseline="0" b="0" i="0" dirty="0" spc="171">
                <a:latin typeface="Arial" pitchFamily="0" charset="1"/>
              </a:rPr>
              <a:t> </a:t>
            </a:r>
            <a:r>
              <a:rPr lang="en-US" sz="1190" baseline="0" b="0" i="0" dirty="0" spc="0">
                <a:latin typeface="Arial" pitchFamily="0" charset="1"/>
              </a:rPr>
              <a:t>make</a:t>
            </a:r>
            <a:r>
              <a:rPr lang="en-US" sz="1190" baseline="0" b="0" i="0" dirty="0" spc="105">
                <a:latin typeface="Arial" pitchFamily="0" charset="1"/>
              </a:rPr>
              <a:t>r</a:t>
            </a:r>
            <a:r>
              <a:rPr lang="en-US" sz="1190" baseline="0" b="0" i="0" dirty="0" spc="123">
                <a:latin typeface="Arial" pitchFamily="0" charset="1"/>
              </a:rPr>
              <a:t>s</a:t>
            </a:r>
            <a:r>
              <a:rPr lang="en-US" sz="1190" baseline="0" b="0" i="0" dirty="0" spc="208">
                <a:latin typeface="Arial" pitchFamily="0" charset="1"/>
              </a:rPr>
              <a:t> </a:t>
            </a:r>
            <a:r>
              <a:rPr lang="en-US" sz="1190" baseline="0" b="0" i="0" dirty="0" spc="0">
                <a:latin typeface="Arial" pitchFamily="0" charset="1"/>
              </a:rPr>
              <a:t>to</a:t>
            </a:r>
            <a:r>
              <a:rPr lang="en-US" sz="1190" baseline="0" b="0" i="0" dirty="0" spc="135">
                <a:latin typeface="Arial" pitchFamily="0" charset="1"/>
              </a:rPr>
              <a:t> </a:t>
            </a:r>
            <a:r>
              <a:rPr lang="en-US" sz="1190" baseline="0" b="0" i="0" dirty="0" spc="0">
                <a:latin typeface="Arial" pitchFamily="0" charset="1"/>
              </a:rPr>
              <a:t>a</a:t>
            </a:r>
            <a:r>
              <a:rPr lang="en-US" sz="1190" baseline="0" b="0" i="0" dirty="0" spc="123">
                <a:latin typeface="Arial" pitchFamily="0" charset="1"/>
              </a:rPr>
              <a:t>cc</a:t>
            </a:r>
            <a:r>
              <a:rPr lang="en-US" sz="1190" baseline="0" b="0" i="0" dirty="0" spc="0">
                <a:latin typeface="Arial" pitchFamily="0" charset="1"/>
              </a:rPr>
              <a:t>e</a:t>
            </a:r>
            <a:r>
              <a:rPr lang="en-US" sz="1190" baseline="0" b="0" i="0" dirty="0" spc="123">
                <a:latin typeface="Arial" pitchFamily="0" charset="1"/>
              </a:rPr>
              <a:t>ss</a:t>
            </a:r>
            <a:r>
              <a:rPr lang="en-US" sz="1190" baseline="0" b="0" i="0" dirty="0" spc="135">
                <a:latin typeface="Arial" pitchFamily="0" charset="1"/>
              </a:rPr>
              <a:t> </a:t>
            </a:r>
            <a:r>
              <a:rPr lang="en-US" sz="1190" baseline="0" b="0" i="0" dirty="0" spc="0">
                <a:latin typeface="Arial" pitchFamily="0" charset="1"/>
              </a:rPr>
              <a:t>bu</a:t>
            </a:r>
            <a:r>
              <a:rPr lang="en-US" sz="1190" baseline="0" b="0" i="0" dirty="0" spc="123">
                <a:latin typeface="Arial" pitchFamily="0" charset="1"/>
              </a:rPr>
              <a:t>s</a:t>
            </a:r>
            <a:r>
              <a:rPr lang="en-US" sz="1190" baseline="0" b="0" i="0" dirty="0" spc="0">
                <a:latin typeface="Arial" pitchFamily="0" charset="1"/>
              </a:rPr>
              <a:t>ine</a:t>
            </a:r>
            <a:r>
              <a:rPr lang="en-US" sz="1190" baseline="0" b="0" i="0" dirty="0" spc="123">
                <a:latin typeface="Arial" pitchFamily="0" charset="1"/>
              </a:rPr>
              <a:t>ss</a:t>
            </a:r>
            <a:r>
              <a:rPr lang="en-US" sz="1190" baseline="0" b="0" i="0" dirty="0" spc="0">
                <a:latin typeface="Arial" pitchFamily="0" charset="1"/>
              </a:rPr>
              <a:t> in</a:t>
            </a:r>
            <a:r>
              <a:rPr lang="en-US" sz="1190" baseline="0" b="0" i="0" dirty="0" spc="123">
                <a:latin typeface="Arial" pitchFamily="0" charset="1"/>
              </a:rPr>
              <a:t>s</a:t>
            </a:r>
            <a:r>
              <a:rPr lang="en-US" sz="1190" baseline="0" b="0" i="0" dirty="0" spc="0">
                <a:latin typeface="Arial" pitchFamily="0" charset="1"/>
              </a:rPr>
              <a:t>ight</a:t>
            </a:r>
            <a:r>
              <a:rPr lang="en-US" sz="1190" baseline="0" b="0" i="0" dirty="0" spc="123">
                <a:latin typeface="Arial" pitchFamily="0" charset="1"/>
              </a:rPr>
              <a:t>s</a:t>
            </a:r>
            <a:r>
              <a:rPr lang="en-US" sz="1190" baseline="0" b="0" i="0" dirty="0" spc="0">
                <a:latin typeface="Arial" pitchFamily="0" charset="1"/>
              </a:rPr>
              <a:t> in </a:t>
            </a:r>
            <a:r>
              <a:rPr lang="en-US" sz="1190" baseline="0" b="0" i="0" dirty="0" spc="105">
                <a:latin typeface="Arial" pitchFamily="0" charset="1"/>
              </a:rPr>
              <a:t>r</a:t>
            </a:r>
            <a:r>
              <a:rPr lang="en-US" sz="1190" baseline="0" b="0" i="0" dirty="0" spc="0">
                <a:latin typeface="Arial" pitchFamily="0" charset="1"/>
              </a:rPr>
              <a:t>eal</a:t>
            </a:r>
            <a:r>
              <a:rPr lang="en-US" sz="1190" baseline="0" b="0" i="0" dirty="0" spc="208">
                <a:latin typeface="Arial" pitchFamily="0" charset="1"/>
              </a:rPr>
              <a:t> </a:t>
            </a:r>
            <a:r>
              <a:rPr lang="en-US" sz="1190" baseline="0" b="0" i="0" dirty="0" spc="0">
                <a:latin typeface="Arial" pitchFamily="0" charset="1"/>
              </a:rPr>
              <a:t>time</a:t>
            </a:r>
            <a:r>
              <a:rPr lang="en-US" sz="1190" baseline="0" b="0" i="0" dirty="0" spc="171">
                <a:latin typeface="Arial" pitchFamily="0" charset="1"/>
              </a:rPr>
              <a:t> </a:t>
            </a:r>
            <a:r>
              <a:rPr lang="en-US" sz="1190" baseline="0" b="0" i="0" dirty="0" spc="0">
                <a:latin typeface="Arial" pitchFamily="0" charset="1"/>
              </a:rPr>
              <a:t>plu</a:t>
            </a:r>
            <a:r>
              <a:rPr lang="en-US" sz="1190" baseline="0" b="0" i="0" dirty="0" spc="123">
                <a:latin typeface="Arial" pitchFamily="0" charset="1"/>
              </a:rPr>
              <a:t>s</a:t>
            </a:r>
            <a:r>
              <a:rPr lang="en-US" sz="1190" baseline="0" b="0" i="0" dirty="0" spc="0">
                <a:latin typeface="Arial" pitchFamily="0" charset="1"/>
              </a:rPr>
              <a:t> the</a:t>
            </a:r>
            <a:r>
              <a:rPr lang="en-US" sz="1190" baseline="0" b="0" i="0" dirty="0" spc="171">
                <a:latin typeface="Arial" pitchFamily="0" charset="1"/>
              </a:rPr>
              <a:t> </a:t>
            </a:r>
            <a:r>
              <a:rPr lang="en-US" sz="1190" baseline="0" b="0" i="0" dirty="0" spc="0">
                <a:latin typeface="Arial" pitchFamily="0" charset="1"/>
              </a:rPr>
              <a:t>ability</a:t>
            </a:r>
            <a:r>
              <a:rPr lang="en-US" sz="1190" baseline="0" b="0" i="0" dirty="0" spc="208">
                <a:latin typeface="Arial" pitchFamily="0" charset="1"/>
              </a:rPr>
              <a:t> </a:t>
            </a:r>
            <a:r>
              <a:rPr lang="en-US" sz="1190" baseline="0" b="0" i="0" dirty="0" spc="0">
                <a:latin typeface="Arial" pitchFamily="0" charset="1"/>
              </a:rPr>
              <a:t>to</a:t>
            </a:r>
            <a:r>
              <a:rPr lang="en-US" sz="1190" baseline="0" b="0" i="0" dirty="0" spc="135">
                <a:latin typeface="Arial" pitchFamily="0" charset="1"/>
              </a:rPr>
              <a:t> </a:t>
            </a:r>
            <a:r>
              <a:rPr lang="en-US" sz="1190" baseline="0" b="0" i="0" dirty="0" spc="0">
                <a:latin typeface="Arial" pitchFamily="0" charset="1"/>
              </a:rPr>
              <a:t>a</a:t>
            </a:r>
            <a:r>
              <a:rPr lang="en-US" sz="1190" baseline="0" b="0" i="0" dirty="0" spc="123">
                <a:latin typeface="Arial" pitchFamily="0" charset="1"/>
              </a:rPr>
              <a:t>c</a:t>
            </a:r>
            <a:r>
              <a:rPr lang="en-US" sz="1190" baseline="0" b="0" i="0" dirty="0" spc="0">
                <a:latin typeface="Arial" pitchFamily="0" charset="1"/>
              </a:rPr>
              <a:t>tion </a:t>
            </a:r>
          </a:p>
        </p:txBody>
      </p:sp>
      <p:sp>
        <p:nvSpPr>
          <p:cNvPr id="145" name="Rectangle 145"/>
          <p:cNvSpPr/>
          <p:nvPr/>
        </p:nvSpPr>
        <p:spPr>
          <a:xfrm rot="0" flipH="0" flipV="0">
            <a:off x="638555" y="2120384"/>
            <a:ext cx="2542411" cy="20187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188" baseline="0" b="0" i="0" dirty="0" spc="0">
                <a:latin typeface="Arial" pitchFamily="0" charset="1"/>
              </a:rPr>
              <a:t>app</a:t>
            </a:r>
            <a:r>
              <a:rPr lang="en-US" sz="1188" baseline="0" b="0" i="0" dirty="0" spc="106">
                <a:latin typeface="Arial" pitchFamily="0" charset="1"/>
              </a:rPr>
              <a:t>r</a:t>
            </a:r>
            <a:r>
              <a:rPr lang="en-US" sz="1188" baseline="0" b="0" i="0" dirty="0" spc="0">
                <a:latin typeface="Arial" pitchFamily="0" charset="1"/>
              </a:rPr>
              <a:t>oval</a:t>
            </a:r>
            <a:r>
              <a:rPr lang="en-US" sz="1188" baseline="0" b="0" i="0" dirty="0" spc="124">
                <a:latin typeface="Arial" pitchFamily="0" charset="1"/>
              </a:rPr>
              <a:t>s</a:t>
            </a:r>
            <a:r>
              <a:rPr lang="en-US" sz="1188" baseline="0" b="0" i="0" dirty="0" spc="280">
                <a:latin typeface="Arial" pitchFamily="0" charset="1"/>
              </a:rPr>
              <a:t> </a:t>
            </a:r>
            <a:r>
              <a:rPr lang="en-US" sz="1188" baseline="0" b="0" i="0" dirty="0" spc="0">
                <a:latin typeface="Arial" pitchFamily="0" charset="1"/>
              </a:rPr>
              <a:t>a</a:t>
            </a:r>
            <a:r>
              <a:rPr lang="en-US" sz="1188" baseline="0" b="0" i="0" dirty="0" spc="100">
                <a:latin typeface="Arial" pitchFamily="0" charset="1"/>
              </a:rPr>
              <a:t>t</a:t>
            </a:r>
            <a:r>
              <a:rPr lang="en-US" sz="1188" baseline="0" b="0" i="0" dirty="0" spc="136">
                <a:latin typeface="Arial" pitchFamily="0" charset="1"/>
              </a:rPr>
              <a:t> </a:t>
            </a:r>
            <a:r>
              <a:rPr lang="en-US" sz="1188" baseline="0" b="0" i="0" dirty="0" spc="0">
                <a:latin typeface="Arial" pitchFamily="0" charset="1"/>
              </a:rPr>
              <a:t>any</a:t>
            </a:r>
            <a:r>
              <a:rPr lang="en-US" sz="1188" baseline="0" b="0" i="0" dirty="0" spc="100">
                <a:latin typeface="Arial" pitchFamily="0" charset="1"/>
              </a:rPr>
              <a:t>t</a:t>
            </a:r>
            <a:r>
              <a:rPr lang="en-US" sz="1188" baseline="0" b="0" i="0" dirty="0" spc="0">
                <a:latin typeface="Arial" pitchFamily="0" charset="1"/>
              </a:rPr>
              <a:t>ime</a:t>
            </a:r>
            <a:r>
              <a:rPr lang="en-US" sz="1188" baseline="0" b="0" i="0" dirty="0" spc="100">
                <a:latin typeface="Arial" pitchFamily="0" charset="1"/>
              </a:rPr>
              <a:t>,</a:t>
            </a:r>
            <a:r>
              <a:rPr lang="en-US" sz="1188" baseline="0" b="0" i="0" dirty="0" spc="280">
                <a:latin typeface="Arial" pitchFamily="0" charset="1"/>
              </a:rPr>
              <a:t> </a:t>
            </a:r>
            <a:r>
              <a:rPr lang="en-US" sz="1188" baseline="0" b="0" i="0" dirty="0" spc="0">
                <a:latin typeface="Arial" pitchFamily="0" charset="1"/>
              </a:rPr>
              <a:t>anywhe</a:t>
            </a:r>
            <a:r>
              <a:rPr lang="en-US" sz="1188" baseline="0" b="0" i="0" dirty="0" spc="143">
                <a:latin typeface="Arial" pitchFamily="0" charset="1"/>
              </a:rPr>
              <a:t>r</a:t>
            </a:r>
            <a:r>
              <a:rPr lang="en-US" sz="1188" baseline="0" b="0" i="0" dirty="0" spc="0">
                <a:latin typeface="Arial" pitchFamily="0" charset="1"/>
              </a:rPr>
              <a:t>e.</a:t>
            </a:r>
          </a:p>
        </p:txBody>
      </p:sp>
      <p:sp>
        <p:nvSpPr>
          <p:cNvPr id="146" name="Rectangle 146"/>
          <p:cNvSpPr/>
          <p:nvPr/>
        </p:nvSpPr>
        <p:spPr>
          <a:xfrm rot="0" flipH="0" flipV="0">
            <a:off x="491947" y="2302921"/>
            <a:ext cx="6895023" cy="20227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190" baseline="0" b="0" i="0" dirty="0" spc="737">
                <a:latin typeface="ArialMT" pitchFamily="0" charset="1"/>
              </a:rPr>
              <a:t>•</a:t>
            </a:r>
            <a:r>
              <a:rPr lang="en-US" sz="1190" baseline="0" b="0" i="0" dirty="0" spc="104">
                <a:latin typeface="Arial" pitchFamily="0" charset="1"/>
              </a:rPr>
              <a:t>S</a:t>
            </a:r>
            <a:r>
              <a:rPr lang="en-US" sz="1190" baseline="0" b="0" i="0" dirty="0" spc="0">
                <a:latin typeface="Arial" pitchFamily="0" charset="1"/>
              </a:rPr>
              <a:t>tanda</a:t>
            </a:r>
            <a:r>
              <a:rPr lang="en-US" sz="1190" baseline="0" b="0" i="0" dirty="0" spc="105">
                <a:latin typeface="Arial" pitchFamily="0" charset="1"/>
              </a:rPr>
              <a:t>r</a:t>
            </a:r>
            <a:r>
              <a:rPr lang="en-US" sz="1190" baseline="0" b="0" i="0" dirty="0" spc="0">
                <a:latin typeface="Arial" pitchFamily="0" charset="1"/>
              </a:rPr>
              <a:t>dize</a:t>
            </a:r>
            <a:r>
              <a:rPr lang="en-US" sz="1190" baseline="0" b="0" i="0" dirty="0" spc="279">
                <a:latin typeface="Arial" pitchFamily="0" charset="1"/>
              </a:rPr>
              <a:t> </a:t>
            </a:r>
            <a:r>
              <a:rPr lang="en-US" sz="1190" baseline="0" b="0" i="0" dirty="0" spc="0">
                <a:latin typeface="Arial" pitchFamily="0" charset="1"/>
              </a:rPr>
              <a:t>wo</a:t>
            </a:r>
            <a:r>
              <a:rPr lang="en-US" sz="1190" baseline="0" b="0" i="0" dirty="0" spc="105">
                <a:latin typeface="Arial" pitchFamily="0" charset="1"/>
              </a:rPr>
              <a:t>r</a:t>
            </a:r>
            <a:r>
              <a:rPr lang="en-US" sz="1190" baseline="0" b="0" i="0" dirty="0" spc="0">
                <a:latin typeface="Arial" pitchFamily="0" charset="1"/>
              </a:rPr>
              <a:t>k</a:t>
            </a:r>
            <a:r>
              <a:rPr lang="en-US" sz="1190" baseline="0" b="0" i="0" dirty="0" spc="135">
                <a:latin typeface="Arial" pitchFamily="0" charset="1"/>
              </a:rPr>
              <a:t>f</a:t>
            </a:r>
            <a:r>
              <a:rPr lang="en-US" sz="1190" baseline="0" b="0" i="0" dirty="0" spc="0">
                <a:latin typeface="Arial" pitchFamily="0" charset="1"/>
              </a:rPr>
              <a:t>low</a:t>
            </a:r>
            <a:r>
              <a:rPr lang="en-US" sz="1190" baseline="0" b="0" i="0" dirty="0" spc="123">
                <a:latin typeface="Arial" pitchFamily="0" charset="1"/>
              </a:rPr>
              <a:t>s</a:t>
            </a:r>
            <a:r>
              <a:rPr lang="en-US" sz="1190" baseline="0" b="0" i="0" dirty="0" spc="208">
                <a:latin typeface="Arial" pitchFamily="0" charset="1"/>
              </a:rPr>
              <a:t> </a:t>
            </a:r>
            <a:r>
              <a:rPr lang="en-US" sz="1190" baseline="0" b="0" i="0" dirty="0" spc="135">
                <a:latin typeface="Arial" pitchFamily="0" charset="1"/>
              </a:rPr>
              <a:t>f</a:t>
            </a:r>
            <a:r>
              <a:rPr lang="en-US" sz="1190" baseline="0" b="0" i="0" dirty="0" spc="105">
                <a:latin typeface="Arial" pitchFamily="0" charset="1"/>
              </a:rPr>
              <a:t>r</a:t>
            </a:r>
            <a:r>
              <a:rPr lang="en-US" sz="1190" baseline="0" b="0" i="0" dirty="0" spc="0">
                <a:latin typeface="Arial" pitchFamily="0" charset="1"/>
              </a:rPr>
              <a:t>om</a:t>
            </a:r>
            <a:r>
              <a:rPr lang="en-US" sz="1190" baseline="0" b="0" i="0" dirty="0" spc="135">
                <a:latin typeface="Arial" pitchFamily="0" charset="1"/>
              </a:rPr>
              <a:t> </a:t>
            </a:r>
            <a:r>
              <a:rPr lang="en-US" sz="1190" baseline="0" b="0" i="0" dirty="0" spc="0">
                <a:latin typeface="Arial" pitchFamily="0" charset="1"/>
              </a:rPr>
              <a:t>p</a:t>
            </a:r>
            <a:r>
              <a:rPr lang="en-US" sz="1190" baseline="0" b="0" i="0" dirty="0" spc="105">
                <a:latin typeface="Arial" pitchFamily="0" charset="1"/>
              </a:rPr>
              <a:t>r</a:t>
            </a:r>
            <a:r>
              <a:rPr lang="en-US" sz="1190" baseline="0" b="0" i="0" dirty="0" spc="0">
                <a:latin typeface="Arial" pitchFamily="0" charset="1"/>
              </a:rPr>
              <a:t>oje</a:t>
            </a:r>
            <a:r>
              <a:rPr lang="en-US" sz="1190" baseline="0" b="0" i="0" dirty="0" spc="123">
                <a:latin typeface="Arial" pitchFamily="0" charset="1"/>
              </a:rPr>
              <a:t>c</a:t>
            </a:r>
            <a:r>
              <a:rPr lang="en-US" sz="1190" baseline="0" b="0" i="0" dirty="0" spc="0">
                <a:latin typeface="Arial" pitchFamily="0" charset="1"/>
              </a:rPr>
              <a:t>t</a:t>
            </a:r>
            <a:r>
              <a:rPr lang="en-US" sz="1190" baseline="0" b="0" i="0" dirty="0" spc="171">
                <a:latin typeface="Arial" pitchFamily="0" charset="1"/>
              </a:rPr>
              <a:t> </a:t>
            </a:r>
            <a:r>
              <a:rPr lang="en-US" sz="1190" baseline="0" b="0" i="0" dirty="0" spc="0">
                <a:latin typeface="Arial" pitchFamily="0" charset="1"/>
              </a:rPr>
              <a:t>initiation</a:t>
            </a:r>
            <a:r>
              <a:rPr lang="en-US" sz="1190" baseline="0" b="0" i="0" dirty="0" spc="208">
                <a:latin typeface="Arial" pitchFamily="0" charset="1"/>
              </a:rPr>
              <a:t> </a:t>
            </a:r>
            <a:r>
              <a:rPr lang="en-US" sz="1190" baseline="0" b="0" i="0" dirty="0" spc="0">
                <a:latin typeface="Arial" pitchFamily="0" charset="1"/>
              </a:rPr>
              <a:t>to</a:t>
            </a:r>
            <a:r>
              <a:rPr lang="en-US" sz="1190" baseline="0" b="0" i="0" dirty="0" spc="171">
                <a:latin typeface="Arial" pitchFamily="0" charset="1"/>
              </a:rPr>
              <a:t> </a:t>
            </a:r>
            <a:r>
              <a:rPr lang="en-US" sz="1190" baseline="0" b="0" i="0" dirty="0" spc="0">
                <a:latin typeface="Arial" pitchFamily="0" charset="1"/>
              </a:rPr>
              <a:t>p</a:t>
            </a:r>
            <a:r>
              <a:rPr lang="en-US" sz="1190" baseline="0" b="0" i="0" dirty="0" spc="105">
                <a:latin typeface="Arial" pitchFamily="0" charset="1"/>
              </a:rPr>
              <a:t>r</a:t>
            </a:r>
            <a:r>
              <a:rPr lang="en-US" sz="1190" baseline="0" b="0" i="0" dirty="0" spc="0">
                <a:latin typeface="Arial" pitchFamily="0" charset="1"/>
              </a:rPr>
              <a:t>oje</a:t>
            </a:r>
            <a:r>
              <a:rPr lang="en-US" sz="1190" baseline="0" b="0" i="0" dirty="0" spc="123">
                <a:latin typeface="Arial" pitchFamily="0" charset="1"/>
              </a:rPr>
              <a:t>c</a:t>
            </a:r>
            <a:r>
              <a:rPr lang="en-US" sz="1190" baseline="0" b="0" i="0" dirty="0" spc="0">
                <a:latin typeface="Arial" pitchFamily="0" charset="1"/>
              </a:rPr>
              <a:t>t</a:t>
            </a:r>
            <a:r>
              <a:rPr lang="en-US" sz="1190" baseline="0" b="0" i="0" dirty="0" spc="171">
                <a:latin typeface="Arial" pitchFamily="0" charset="1"/>
              </a:rPr>
              <a:t> </a:t>
            </a:r>
            <a:r>
              <a:rPr lang="en-US" sz="1190" baseline="0" b="0" i="0" dirty="0" spc="123">
                <a:latin typeface="Arial" pitchFamily="0" charset="1"/>
              </a:rPr>
              <a:t>c</a:t>
            </a:r>
            <a:r>
              <a:rPr lang="en-US" sz="1190" baseline="0" b="0" i="0" dirty="0" spc="0">
                <a:latin typeface="Arial" pitchFamily="0" charset="1"/>
              </a:rPr>
              <a:t>ompletio</a:t>
            </a:r>
            <a:r>
              <a:rPr lang="en-US" sz="1190" baseline="0" b="0" i="0" dirty="0" spc="191">
                <a:latin typeface="Arial" pitchFamily="0" charset="1"/>
              </a:rPr>
              <a:t>n</a:t>
            </a:r>
            <a:r>
              <a:rPr lang="en-US" sz="1190" baseline="0" b="0" i="0" dirty="0" spc="713">
                <a:latin typeface="Arial" pitchFamily="0" charset="1"/>
              </a:rPr>
              <a:t>;</a:t>
            </a:r>
            <a:r>
              <a:rPr lang="en-US" sz="1190" baseline="0" b="0" i="0" dirty="0" spc="104">
                <a:latin typeface="Arial" pitchFamily="0" charset="1"/>
              </a:rPr>
              <a:t>E</a:t>
            </a:r>
            <a:r>
              <a:rPr lang="en-US" sz="1190" baseline="0" b="0" i="0" dirty="0" spc="0">
                <a:latin typeface="Arial" pitchFamily="0" charset="1"/>
              </a:rPr>
              <a:t>nable</a:t>
            </a:r>
            <a:r>
              <a:rPr lang="en-US" sz="1190" baseline="0" b="0" i="0" dirty="0" spc="208">
                <a:latin typeface="Arial" pitchFamily="0" charset="1"/>
              </a:rPr>
              <a:t> </a:t>
            </a:r>
            <a:r>
              <a:rPr lang="en-US" sz="1190" baseline="0" b="0" i="0" dirty="0" spc="123">
                <a:latin typeface="Arial" pitchFamily="0" charset="1"/>
              </a:rPr>
              <a:t>c</a:t>
            </a:r>
            <a:r>
              <a:rPr lang="en-US" sz="1190" baseline="0" b="0" i="0" dirty="0" spc="0">
                <a:latin typeface="Arial" pitchFamily="0" charset="1"/>
              </a:rPr>
              <a:t>lea</a:t>
            </a:r>
            <a:r>
              <a:rPr lang="en-US" sz="1190" baseline="0" b="0" i="0" dirty="0" spc="105">
                <a:latin typeface="Arial" pitchFamily="0" charset="1"/>
              </a:rPr>
              <a:t>r</a:t>
            </a:r>
            <a:r>
              <a:rPr lang="en-US" sz="1190" baseline="0" b="0" i="0" dirty="0" spc="171">
                <a:latin typeface="Arial" pitchFamily="0" charset="1"/>
              </a:rPr>
              <a:t> </a:t>
            </a:r>
            <a:r>
              <a:rPr lang="en-US" sz="1190" baseline="0" b="0" i="0" dirty="0" spc="0">
                <a:latin typeface="Arial" pitchFamily="0" charset="1"/>
              </a:rPr>
              <a:t>and </a:t>
            </a:r>
          </a:p>
        </p:txBody>
      </p:sp>
      <p:sp>
        <p:nvSpPr>
          <p:cNvPr id="147" name="Rectangle 147"/>
          <p:cNvSpPr/>
          <p:nvPr/>
        </p:nvSpPr>
        <p:spPr>
          <a:xfrm rot="0" flipH="0" flipV="0">
            <a:off x="638555" y="2486398"/>
            <a:ext cx="3792419" cy="20187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188" baseline="0" b="0" i="0" dirty="0" spc="100">
                <a:latin typeface="Arial" pitchFamily="0" charset="1"/>
              </a:rPr>
              <a:t>t</a:t>
            </a:r>
            <a:r>
              <a:rPr lang="en-US" sz="1188" baseline="0" b="0" i="0" dirty="0" spc="106">
                <a:latin typeface="Arial" pitchFamily="0" charset="1"/>
              </a:rPr>
              <a:t>r</a:t>
            </a:r>
            <a:r>
              <a:rPr lang="en-US" sz="1188" baseline="0" b="0" i="0" dirty="0" spc="0">
                <a:latin typeface="Arial" pitchFamily="0" charset="1"/>
              </a:rPr>
              <a:t>an</a:t>
            </a:r>
            <a:r>
              <a:rPr lang="en-US" sz="1188" baseline="0" b="0" i="0" dirty="0" spc="124">
                <a:latin typeface="Arial" pitchFamily="0" charset="1"/>
              </a:rPr>
              <a:t>s</a:t>
            </a:r>
            <a:r>
              <a:rPr lang="en-US" sz="1188" baseline="0" b="0" i="0" dirty="0" spc="0">
                <a:latin typeface="Arial" pitchFamily="0" charset="1"/>
              </a:rPr>
              <a:t>pa</a:t>
            </a:r>
            <a:r>
              <a:rPr lang="en-US" sz="1188" baseline="0" b="0" i="0" dirty="0" spc="106">
                <a:latin typeface="Arial" pitchFamily="0" charset="1"/>
              </a:rPr>
              <a:t>r</a:t>
            </a:r>
            <a:r>
              <a:rPr lang="en-US" sz="1188" baseline="0" b="0" i="0" dirty="0" spc="0">
                <a:latin typeface="Arial" pitchFamily="0" charset="1"/>
              </a:rPr>
              <a:t>en</a:t>
            </a:r>
            <a:r>
              <a:rPr lang="en-US" sz="1188" baseline="0" b="0" i="0" dirty="0" spc="100">
                <a:latin typeface="Arial" pitchFamily="0" charset="1"/>
              </a:rPr>
              <a:t>t</a:t>
            </a:r>
            <a:r>
              <a:rPr lang="en-US" sz="1188" baseline="0" b="0" i="0" dirty="0" spc="244">
                <a:latin typeface="Arial" pitchFamily="0" charset="1"/>
              </a:rPr>
              <a:t> </a:t>
            </a:r>
            <a:r>
              <a:rPr lang="en-US" sz="1188" baseline="0" b="0" i="0" dirty="0" spc="0">
                <a:latin typeface="Arial" pitchFamily="0" charset="1"/>
              </a:rPr>
              <a:t>view</a:t>
            </a:r>
            <a:r>
              <a:rPr lang="en-US" sz="1188" baseline="0" b="0" i="0" dirty="0" spc="209">
                <a:latin typeface="Arial" pitchFamily="0" charset="1"/>
              </a:rPr>
              <a:t> </a:t>
            </a:r>
            <a:r>
              <a:rPr lang="en-US" sz="1188" baseline="0" b="0" i="0" dirty="0" spc="0">
                <a:latin typeface="Arial" pitchFamily="0" charset="1"/>
              </a:rPr>
              <a:t>a</a:t>
            </a:r>
            <a:r>
              <a:rPr lang="en-US" sz="1188" baseline="0" b="0" i="0" dirty="0" spc="124">
                <a:latin typeface="Arial" pitchFamily="0" charset="1"/>
              </a:rPr>
              <a:t>c</a:t>
            </a:r>
            <a:r>
              <a:rPr lang="en-US" sz="1188" baseline="0" b="0" i="0" dirty="0" spc="106">
                <a:latin typeface="Arial" pitchFamily="0" charset="1"/>
              </a:rPr>
              <a:t>r</a:t>
            </a:r>
            <a:r>
              <a:rPr lang="en-US" sz="1188" baseline="0" b="0" i="0" dirty="0" spc="0">
                <a:latin typeface="Arial" pitchFamily="0" charset="1"/>
              </a:rPr>
              <a:t>o</a:t>
            </a:r>
            <a:r>
              <a:rPr lang="en-US" sz="1188" baseline="0" b="0" i="0" dirty="0" spc="124">
                <a:latin typeface="Arial" pitchFamily="0" charset="1"/>
              </a:rPr>
              <a:t>ss</a:t>
            </a:r>
            <a:r>
              <a:rPr lang="en-US" sz="1188" baseline="0" b="0" i="0" dirty="0" spc="136">
                <a:latin typeface="Arial" pitchFamily="0" charset="1"/>
              </a:rPr>
              <a:t> </a:t>
            </a:r>
            <a:r>
              <a:rPr lang="en-US" sz="1188" baseline="0" b="0" i="0" dirty="0" spc="0">
                <a:latin typeface="Arial" pitchFamily="0" charset="1"/>
              </a:rPr>
              <a:t>all</a:t>
            </a:r>
            <a:r>
              <a:rPr lang="en-US" sz="1188" baseline="0" b="0" i="0" dirty="0" spc="172">
                <a:latin typeface="Arial" pitchFamily="0" charset="1"/>
              </a:rPr>
              <a:t> </a:t>
            </a:r>
            <a:r>
              <a:rPr lang="en-US" sz="1188" baseline="0" b="0" i="0" dirty="0" spc="0">
                <a:latin typeface="Arial" pitchFamily="0" charset="1"/>
              </a:rPr>
              <a:t>p</a:t>
            </a:r>
            <a:r>
              <a:rPr lang="en-US" sz="1188" baseline="0" b="0" i="0" dirty="0" spc="106">
                <a:latin typeface="Arial" pitchFamily="0" charset="1"/>
              </a:rPr>
              <a:t>r</a:t>
            </a:r>
            <a:r>
              <a:rPr lang="en-US" sz="1188" baseline="0" b="0" i="0" dirty="0" spc="0">
                <a:latin typeface="Arial" pitchFamily="0" charset="1"/>
              </a:rPr>
              <a:t>oje</a:t>
            </a:r>
            <a:r>
              <a:rPr lang="en-US" sz="1188" baseline="0" b="0" i="0" dirty="0" spc="124">
                <a:latin typeface="Arial" pitchFamily="0" charset="1"/>
              </a:rPr>
              <a:t>c</a:t>
            </a:r>
            <a:r>
              <a:rPr lang="en-US" sz="1188" baseline="0" b="0" i="0" dirty="0" spc="100">
                <a:latin typeface="Arial" pitchFamily="0" charset="1"/>
              </a:rPr>
              <a:t>t</a:t>
            </a:r>
            <a:r>
              <a:rPr lang="en-US" sz="1188" baseline="0" b="0" i="0" dirty="0" spc="172">
                <a:latin typeface="Arial" pitchFamily="0" charset="1"/>
              </a:rPr>
              <a:t> </a:t>
            </a:r>
            <a:r>
              <a:rPr lang="en-US" sz="1188" baseline="0" b="0" i="0" dirty="0" spc="100">
                <a:latin typeface="Arial" pitchFamily="0" charset="1"/>
              </a:rPr>
              <a:t>t</a:t>
            </a:r>
            <a:r>
              <a:rPr lang="en-US" sz="1188" baseline="0" b="0" i="0" dirty="0" spc="106">
                <a:latin typeface="Arial" pitchFamily="0" charset="1"/>
              </a:rPr>
              <a:t>r</a:t>
            </a:r>
            <a:r>
              <a:rPr lang="en-US" sz="1188" baseline="0" b="0" i="0" dirty="0" spc="0">
                <a:latin typeface="Arial" pitchFamily="0" charset="1"/>
              </a:rPr>
              <a:t>an</a:t>
            </a:r>
            <a:r>
              <a:rPr lang="en-US" sz="1188" baseline="0" b="0" i="0" dirty="0" spc="124">
                <a:latin typeface="Arial" pitchFamily="0" charset="1"/>
              </a:rPr>
              <a:t>s</a:t>
            </a:r>
            <a:r>
              <a:rPr lang="en-US" sz="1188" baseline="0" b="0" i="0" dirty="0" spc="0">
                <a:latin typeface="Arial" pitchFamily="0" charset="1"/>
              </a:rPr>
              <a:t>a</a:t>
            </a:r>
            <a:r>
              <a:rPr lang="en-US" sz="1188" baseline="0" b="0" i="0" dirty="0" spc="124">
                <a:latin typeface="Arial" pitchFamily="0" charset="1"/>
              </a:rPr>
              <a:t>c</a:t>
            </a:r>
            <a:r>
              <a:rPr lang="en-US" sz="1188" baseline="0" b="0" i="0" dirty="0" spc="100">
                <a:latin typeface="Arial" pitchFamily="0" charset="1"/>
              </a:rPr>
              <a:t>t</a:t>
            </a:r>
            <a:r>
              <a:rPr lang="en-US" sz="1188" baseline="0" b="0" i="0" dirty="0" spc="0">
                <a:latin typeface="Arial" pitchFamily="0" charset="1"/>
              </a:rPr>
              <a:t>ion</a:t>
            </a:r>
            <a:r>
              <a:rPr lang="en-US" sz="1188" baseline="0" b="0" i="0" dirty="0" spc="124">
                <a:latin typeface="Arial" pitchFamily="0" charset="1"/>
              </a:rPr>
              <a:t>s</a:t>
            </a:r>
            <a:r>
              <a:rPr lang="en-US" sz="1188" baseline="0" b="0" i="0" dirty="0" spc="0">
                <a:latin typeface="Arial" pitchFamily="0" charset="1"/>
              </a:rPr>
              <a:t>.</a:t>
            </a:r>
          </a:p>
        </p:txBody>
      </p:sp>
      <p:sp>
        <p:nvSpPr>
          <p:cNvPr id="148" name="Rectangle 148"/>
          <p:cNvSpPr/>
          <p:nvPr/>
        </p:nvSpPr>
        <p:spPr>
          <a:xfrm rot="0" flipH="0" flipV="0">
            <a:off x="491947" y="2851815"/>
            <a:ext cx="2269180" cy="20227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190" baseline="0" b="1" i="0" dirty="0" spc="101">
                <a:latin typeface="Arial" pitchFamily="0" charset="1"/>
              </a:rPr>
              <a:t>W</a:t>
            </a:r>
            <a:r>
              <a:rPr lang="en-US" sz="1190" baseline="0" b="1" i="0" dirty="0" spc="0">
                <a:latin typeface="Arial" pitchFamily="0" charset="1"/>
              </a:rPr>
              <a:t>h</a:t>
            </a:r>
            <a:r>
              <a:rPr lang="en-US" sz="1190" baseline="0" b="1" i="0" dirty="0" spc="128">
                <a:latin typeface="Arial" pitchFamily="0" charset="1"/>
              </a:rPr>
              <a:t>y</a:t>
            </a:r>
            <a:r>
              <a:rPr lang="en-US" sz="1190" baseline="0" b="1" i="0" dirty="0" spc="0">
                <a:latin typeface="Arial" pitchFamily="0" charset="1"/>
              </a:rPr>
              <a:t> choose</a:t>
            </a:r>
            <a:r>
              <a:rPr lang="en-US" sz="1190" baseline="0" b="1" i="0" dirty="0" spc="135">
                <a:latin typeface="Arial" pitchFamily="0" charset="1"/>
              </a:rPr>
              <a:t> </a:t>
            </a:r>
            <a:r>
              <a:rPr lang="en-US" sz="1190" baseline="0" b="1" i="0" dirty="0" spc="104">
                <a:latin typeface="Arial" pitchFamily="0" charset="1"/>
              </a:rPr>
              <a:t>S</a:t>
            </a:r>
            <a:r>
              <a:rPr lang="en-US" sz="1190" baseline="0" b="1" i="0" dirty="0" spc="0">
                <a:latin typeface="Arial" pitchFamily="0" charset="1"/>
              </a:rPr>
              <a:t>A</a:t>
            </a:r>
            <a:r>
              <a:rPr lang="en-US" sz="1190" baseline="0" b="1" i="0" dirty="0" spc="590">
                <a:latin typeface="Arial" pitchFamily="0" charset="1"/>
              </a:rPr>
              <a:t>P</a:t>
            </a:r>
            <a:r>
              <a:rPr lang="en-US" sz="1190" baseline="0" b="1" i="0" dirty="0" spc="0">
                <a:latin typeface="Arial" pitchFamily="0" charset="1"/>
              </a:rPr>
              <a:t>an</a:t>
            </a:r>
            <a:r>
              <a:rPr lang="en-US" sz="1190" baseline="0" b="1" i="0" dirty="0" spc="501">
                <a:latin typeface="Arial" pitchFamily="0" charset="1"/>
              </a:rPr>
              <a:t>d</a:t>
            </a:r>
            <a:r>
              <a:rPr lang="en-US" sz="1190" baseline="0" b="1" i="0" dirty="0" spc="0">
                <a:latin typeface="Arial" pitchFamily="0" charset="1"/>
              </a:rPr>
              <a:t>AVA?</a:t>
            </a:r>
          </a:p>
        </p:txBody>
      </p:sp>
      <p:sp>
        <p:nvSpPr>
          <p:cNvPr id="149" name="Rectangle 149"/>
          <p:cNvSpPr/>
          <p:nvPr/>
        </p:nvSpPr>
        <p:spPr>
          <a:xfrm rot="0" flipH="0" flipV="0">
            <a:off x="491947" y="3035419"/>
            <a:ext cx="6813608" cy="38481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188" baseline="0" b="0" i="0" dirty="0" spc="738">
                <a:latin typeface="ArialMT" pitchFamily="0" charset="1"/>
              </a:rPr>
              <a:t>•</a:t>
            </a:r>
            <a:r>
              <a:rPr lang="en-US" sz="1188" baseline="0" b="0" i="0" dirty="0" spc="106">
                <a:latin typeface="Arial" pitchFamily="0" charset="1"/>
              </a:rPr>
              <a:t>SA</a:t>
            </a:r>
            <a:r>
              <a:rPr lang="en-US" sz="1188" baseline="0" b="0" i="0" dirty="0" spc="0">
                <a:latin typeface="Arial" pitchFamily="0" charset="1"/>
              </a:rPr>
              <a:t>P</a:t>
            </a:r>
            <a:r>
              <a:rPr lang="en-US" sz="1188" baseline="0" b="0" i="0" dirty="0" spc="136">
                <a:latin typeface="Arial" pitchFamily="0" charset="1"/>
              </a:rPr>
              <a:t> </a:t>
            </a:r>
            <a:r>
              <a:rPr lang="en-US" sz="1188" baseline="0" b="0" i="0" dirty="0" spc="124">
                <a:latin typeface="Arial" pitchFamily="0" charset="1"/>
              </a:rPr>
              <a:t>s</a:t>
            </a:r>
            <a:r>
              <a:rPr lang="en-US" sz="1188" baseline="0" b="0" i="0" dirty="0" spc="0">
                <a:latin typeface="Arial" pitchFamily="0" charset="1"/>
              </a:rPr>
              <a:t>a</a:t>
            </a:r>
            <a:r>
              <a:rPr lang="en-US" sz="1188" baseline="0" b="0" i="0" dirty="0" spc="100">
                <a:latin typeface="Arial" pitchFamily="0" charset="1"/>
              </a:rPr>
              <a:t>t</a:t>
            </a:r>
            <a:r>
              <a:rPr lang="en-US" sz="1188" baseline="0" b="0" i="0" dirty="0" spc="0">
                <a:latin typeface="Arial" pitchFamily="0" charset="1"/>
              </a:rPr>
              <a:t>i</a:t>
            </a:r>
            <a:r>
              <a:rPr lang="en-US" sz="1188" baseline="0" b="0" i="0" dirty="0" spc="124">
                <a:latin typeface="Arial" pitchFamily="0" charset="1"/>
              </a:rPr>
              <a:t>s</a:t>
            </a:r>
            <a:r>
              <a:rPr lang="en-US" sz="1188" baseline="0" b="0" i="0" dirty="0" spc="136">
                <a:latin typeface="Arial" pitchFamily="0" charset="1"/>
              </a:rPr>
              <a:t>f</a:t>
            </a:r>
            <a:r>
              <a:rPr lang="en-US" sz="1188" baseline="0" b="0" i="0" dirty="0" spc="0">
                <a:latin typeface="Arial" pitchFamily="0" charset="1"/>
              </a:rPr>
              <a:t>ie</a:t>
            </a:r>
            <a:r>
              <a:rPr lang="en-US" sz="1188" baseline="0" b="0" i="0" dirty="0" spc="124">
                <a:latin typeface="Arial" pitchFamily="0" charset="1"/>
              </a:rPr>
              <a:t>s</a:t>
            </a:r>
            <a:r>
              <a:rPr lang="en-US" sz="1188" baseline="0" b="0" i="0" dirty="0" spc="118">
                <a:latin typeface="Arial" pitchFamily="0" charset="1"/>
              </a:rPr>
              <a:t> </a:t>
            </a:r>
            <a:r>
              <a:rPr lang="en-US" sz="1188" baseline="0" b="0" i="0" dirty="0" spc="112">
                <a:latin typeface="ArialMT" pitchFamily="0" charset="1"/>
              </a:rPr>
              <a:t>U</a:t>
            </a:r>
            <a:r>
              <a:rPr lang="en-US" sz="1188" baseline="0" b="0" i="0" dirty="0" spc="0">
                <a:latin typeface="ArialMT" pitchFamily="0" charset="1"/>
              </a:rPr>
              <a:t>ni</a:t>
            </a:r>
            <a:r>
              <a:rPr lang="en-US" sz="1188" baseline="0" b="0" i="0" dirty="0" spc="100">
                <a:latin typeface="ArialMT" pitchFamily="0" charset="1"/>
              </a:rPr>
              <a:t>t</a:t>
            </a:r>
            <a:r>
              <a:rPr lang="en-US" sz="1188" baseline="0" b="0" i="0" dirty="0" spc="0">
                <a:latin typeface="ArialMT" pitchFamily="0" charset="1"/>
              </a:rPr>
              <a:t>enix’</a:t>
            </a:r>
            <a:r>
              <a:rPr lang="en-US" sz="1188" baseline="0" b="0" i="0" dirty="0" spc="680">
                <a:latin typeface="ArialMT" pitchFamily="0" charset="1"/>
              </a:rPr>
              <a:t>s</a:t>
            </a:r>
            <a:r>
              <a:rPr lang="en-US" sz="1188" baseline="0" b="0" i="0" dirty="0" spc="124">
                <a:latin typeface="Arial" pitchFamily="0" charset="1"/>
              </a:rPr>
              <a:t>c</a:t>
            </a:r>
            <a:r>
              <a:rPr lang="en-US" sz="1188" baseline="0" b="0" i="0" dirty="0" spc="0">
                <a:latin typeface="Arial" pitchFamily="0" charset="1"/>
              </a:rPr>
              <a:t>o</a:t>
            </a:r>
            <a:r>
              <a:rPr lang="en-US" sz="1188" baseline="0" b="0" i="0" dirty="0" spc="106">
                <a:latin typeface="Arial" pitchFamily="0" charset="1"/>
              </a:rPr>
              <a:t>r</a:t>
            </a:r>
            <a:r>
              <a:rPr lang="en-US" sz="1188" baseline="0" b="0" i="0" dirty="0" spc="0">
                <a:latin typeface="Arial" pitchFamily="0" charset="1"/>
              </a:rPr>
              <a:t>e</a:t>
            </a:r>
            <a:r>
              <a:rPr lang="en-US" sz="1188" baseline="0" b="0" i="0" dirty="0" spc="172">
                <a:latin typeface="Arial" pitchFamily="0" charset="1"/>
              </a:rPr>
              <a:t> </a:t>
            </a:r>
            <a:r>
              <a:rPr lang="en-US" sz="1188" baseline="0" b="0" i="0" dirty="0" spc="0">
                <a:latin typeface="Arial" pitchFamily="0" charset="1"/>
              </a:rPr>
              <a:t>bu</a:t>
            </a:r>
            <a:r>
              <a:rPr lang="en-US" sz="1188" baseline="0" b="0" i="0" dirty="0" spc="124">
                <a:latin typeface="Arial" pitchFamily="0" charset="1"/>
              </a:rPr>
              <a:t>s</a:t>
            </a:r>
            <a:r>
              <a:rPr lang="en-US" sz="1188" baseline="0" b="0" i="0" dirty="0" spc="0">
                <a:latin typeface="Arial" pitchFamily="0" charset="1"/>
              </a:rPr>
              <a:t>ine</a:t>
            </a:r>
            <a:r>
              <a:rPr lang="en-US" sz="1188" baseline="0" b="0" i="0" dirty="0" spc="124">
                <a:latin typeface="Arial" pitchFamily="0" charset="1"/>
              </a:rPr>
              <a:t>ss</a:t>
            </a:r>
            <a:r>
              <a:rPr lang="en-US" sz="1188" baseline="0" b="0" i="0" dirty="0" spc="100">
                <a:latin typeface="Arial" pitchFamily="0" charset="1"/>
              </a:rPr>
              <a:t> </a:t>
            </a:r>
            <a:r>
              <a:rPr lang="en-US" sz="1188" baseline="0" b="0" i="0" dirty="0" spc="106">
                <a:latin typeface="Arial" pitchFamily="0" charset="1"/>
              </a:rPr>
              <a:t>r</a:t>
            </a:r>
            <a:r>
              <a:rPr lang="en-US" sz="1188" baseline="0" b="0" i="0" dirty="0" spc="0">
                <a:latin typeface="Arial" pitchFamily="0" charset="1"/>
              </a:rPr>
              <a:t>equi</a:t>
            </a:r>
            <a:r>
              <a:rPr lang="en-US" sz="1188" baseline="0" b="0" i="0" dirty="0" spc="106">
                <a:latin typeface="Arial" pitchFamily="0" charset="1"/>
              </a:rPr>
              <a:t>r</a:t>
            </a:r>
            <a:r>
              <a:rPr lang="en-US" sz="1188" baseline="0" b="0" i="0" dirty="0" spc="0">
                <a:latin typeface="Arial" pitchFamily="0" charset="1"/>
              </a:rPr>
              <a:t>emen</a:t>
            </a:r>
            <a:r>
              <a:rPr lang="en-US" sz="1188" baseline="0" b="0" i="0" dirty="0" spc="100">
                <a:latin typeface="Arial" pitchFamily="0" charset="1"/>
              </a:rPr>
              <a:t>t</a:t>
            </a:r>
            <a:r>
              <a:rPr lang="en-US" sz="1188" baseline="0" b="0" i="0" dirty="0" spc="124">
                <a:latin typeface="Arial" pitchFamily="0" charset="1"/>
              </a:rPr>
              <a:t>s</a:t>
            </a:r>
            <a:r>
              <a:rPr lang="en-US" sz="1188" baseline="0" b="0" i="0" dirty="0" spc="244">
                <a:latin typeface="Arial" pitchFamily="0" charset="1"/>
              </a:rPr>
              <a:t> </a:t>
            </a:r>
            <a:r>
              <a:rPr lang="en-US" sz="1188" baseline="0" b="0" i="0" dirty="0" spc="0">
                <a:latin typeface="Arial" pitchFamily="0" charset="1"/>
              </a:rPr>
              <a:t>and</a:t>
            </a:r>
            <a:r>
              <a:rPr lang="en-US" sz="1188" baseline="0" b="0" i="0" dirty="0" spc="172">
                <a:latin typeface="Arial" pitchFamily="0" charset="1"/>
              </a:rPr>
              <a:t> </a:t>
            </a:r>
            <a:r>
              <a:rPr lang="en-US" sz="1188" baseline="0" b="0" i="0" dirty="0" spc="124">
                <a:latin typeface="Arial" pitchFamily="0" charset="1"/>
              </a:rPr>
              <a:t>s</a:t>
            </a:r>
            <a:r>
              <a:rPr lang="en-US" sz="1188" baseline="0" b="0" i="0" dirty="0" spc="0">
                <a:latin typeface="Arial" pitchFamily="0" charset="1"/>
              </a:rPr>
              <a:t>uppo</a:t>
            </a:r>
            <a:r>
              <a:rPr lang="en-US" sz="1188" baseline="0" b="0" i="0" dirty="0" spc="106">
                <a:latin typeface="Arial" pitchFamily="0" charset="1"/>
              </a:rPr>
              <a:t>r</a:t>
            </a:r>
            <a:r>
              <a:rPr lang="en-US" sz="1188" baseline="0" b="0" i="0" dirty="0" spc="100">
                <a:latin typeface="Arial" pitchFamily="0" charset="1"/>
              </a:rPr>
              <a:t>t</a:t>
            </a:r>
            <a:r>
              <a:rPr lang="en-US" sz="1188" baseline="0" b="0" i="0" dirty="0" spc="124">
                <a:latin typeface="Arial" pitchFamily="0" charset="1"/>
              </a:rPr>
              <a:t>s</a:t>
            </a:r>
            <a:r>
              <a:rPr lang="en-US" sz="1188" baseline="0" b="0" i="0" dirty="0" spc="136">
                <a:latin typeface="Arial" pitchFamily="0" charset="1"/>
              </a:rPr>
              <a:t> </a:t>
            </a:r>
            <a:r>
              <a:rPr lang="en-US" sz="1188" baseline="0" b="0" i="0" dirty="0" spc="0">
                <a:latin typeface="Arial" pitchFamily="0" charset="1"/>
              </a:rPr>
              <a:t>i</a:t>
            </a:r>
            <a:r>
              <a:rPr lang="en-US" sz="1188" baseline="0" b="0" i="0" dirty="0" spc="100">
                <a:latin typeface="Arial" pitchFamily="0" charset="1"/>
              </a:rPr>
              <a:t>t</a:t>
            </a:r>
            <a:r>
              <a:rPr lang="en-US" sz="1188" baseline="0" b="0" i="0" dirty="0" spc="124">
                <a:latin typeface="Arial" pitchFamily="0" charset="1"/>
              </a:rPr>
              <a:t>s</a:t>
            </a:r>
            <a:r>
              <a:rPr lang="en-US" sz="1188" baseline="0" b="0" i="0" dirty="0" spc="100">
                <a:latin typeface="Arial" pitchFamily="0" charset="1"/>
              </a:rPr>
              <a:t> </a:t>
            </a:r>
            <a:r>
              <a:rPr lang="en-US" sz="1188" baseline="0" b="0" i="0" dirty="0" spc="136">
                <a:latin typeface="Arial" pitchFamily="0" charset="1"/>
              </a:rPr>
              <a:t>f</a:t>
            </a:r>
            <a:r>
              <a:rPr lang="en-US" sz="1188" baseline="0" b="0" i="0" dirty="0" spc="0">
                <a:latin typeface="Arial" pitchFamily="0" charset="1"/>
              </a:rPr>
              <a:t>u</a:t>
            </a:r>
            <a:r>
              <a:rPr lang="en-US" sz="1188" baseline="0" b="0" i="0" dirty="0" spc="100">
                <a:latin typeface="Arial" pitchFamily="0" charset="1"/>
              </a:rPr>
              <a:t>t</a:t>
            </a:r>
            <a:r>
              <a:rPr lang="en-US" sz="1188" baseline="0" b="0" i="0" dirty="0" spc="0">
                <a:latin typeface="Arial" pitchFamily="0" charset="1"/>
              </a:rPr>
              <a:t>u</a:t>
            </a:r>
            <a:r>
              <a:rPr lang="en-US" sz="1188" baseline="0" b="0" i="0" dirty="0" spc="106">
                <a:latin typeface="Arial" pitchFamily="0" charset="1"/>
              </a:rPr>
              <a:t>r</a:t>
            </a:r>
            <a:r>
              <a:rPr lang="en-US" sz="1188" baseline="0" b="0" i="0" dirty="0" spc="0">
                <a:latin typeface="Arial" pitchFamily="0" charset="1"/>
              </a:rPr>
              <a:t>e</a:t>
            </a:r>
            <a:r>
              <a:rPr lang="en-US" sz="1188" baseline="0" b="0" i="0" dirty="0" spc="136">
                <a:latin typeface="Arial" pitchFamily="0" charset="1"/>
              </a:rPr>
              <a:t> </a:t>
            </a:r>
            <a:r>
              <a:rPr lang="en-US" sz="1188" baseline="0" b="0" i="0" dirty="0" spc="0">
                <a:latin typeface="Arial" pitchFamily="0" charset="1"/>
              </a:rPr>
              <a:t>g</a:t>
            </a:r>
            <a:r>
              <a:rPr lang="en-US" sz="1188" baseline="0" b="0" i="0" dirty="0" spc="106">
                <a:latin typeface="Arial" pitchFamily="0" charset="1"/>
              </a:rPr>
              <a:t>r</a:t>
            </a:r>
            <a:r>
              <a:rPr lang="en-US" sz="1188" baseline="0" b="0" i="0" dirty="0" spc="0">
                <a:latin typeface="Arial" pitchFamily="0" charset="1"/>
              </a:rPr>
              <a:t>ow</a:t>
            </a:r>
            <a:r>
              <a:rPr lang="en-US" sz="1188" baseline="0" b="0" i="0" dirty="0" spc="100">
                <a:latin typeface="Arial" pitchFamily="0" charset="1"/>
              </a:rPr>
              <a:t>t</a:t>
            </a:r>
            <a:r>
              <a:rPr lang="en-US" sz="1188" baseline="0" b="0" i="0" dirty="0" spc="0">
                <a:latin typeface="Arial" pitchFamily="0" charset="1"/>
              </a:rPr>
              <a:t>h</a:t>
            </a:r>
            <a:r>
              <a:rPr lang="en-US" sz="1188" baseline="0" b="0" i="0" dirty="0" spc="100">
                <a:latin typeface="Arial" pitchFamily="0" charset="1"/>
              </a:rPr>
              <a:t>.</a:t>
            </a:r>
            <a:r>
              <a:rPr lang="en-US" sz="1188" baseline="0" b="0" i="0" dirty="0" spc="0">
                <a:latin typeface="Arial" pitchFamily="0" charset="1"/>
              </a:rPr>
              <a:t> </a:t>
            </a:r>
          </a:p>
          <a:p>
            <a:pPr marL="0">
              <a:lnSpc>
                <a:spcPts val="1440"/>
              </a:lnSpc>
            </a:pPr>
            <a:r>
              <a:rPr lang="en-US" sz="1190" baseline="0" b="0" i="0" dirty="0" spc="737">
                <a:latin typeface="ArialMT" pitchFamily="0" charset="1"/>
              </a:rPr>
              <a:t>•</a:t>
            </a:r>
            <a:r>
              <a:rPr lang="en-US" sz="1190" baseline="0" b="0" i="0" dirty="0" spc="135">
                <a:latin typeface="Arial" pitchFamily="0" charset="1"/>
              </a:rPr>
              <a:t>T</a:t>
            </a:r>
            <a:r>
              <a:rPr lang="en-US" sz="1190" baseline="0" b="0" i="0" dirty="0" spc="0">
                <a:latin typeface="Arial" pitchFamily="0" charset="1"/>
              </a:rPr>
              <a:t>he</a:t>
            </a:r>
            <a:r>
              <a:rPr lang="en-US" sz="1190" baseline="0" b="0" i="0" dirty="0" spc="135">
                <a:latin typeface="Arial" pitchFamily="0" charset="1"/>
              </a:rPr>
              <a:t> </a:t>
            </a:r>
            <a:r>
              <a:rPr lang="en-US" sz="1190" baseline="0" b="0" i="0" dirty="0" spc="123">
                <a:latin typeface="Arial" pitchFamily="0" charset="1"/>
              </a:rPr>
              <a:t>c</a:t>
            </a:r>
            <a:r>
              <a:rPr lang="en-US" sz="1190" baseline="0" b="0" i="0" dirty="0" spc="0">
                <a:latin typeface="Arial" pitchFamily="0" charset="1"/>
              </a:rPr>
              <a:t>o</a:t>
            </a:r>
            <a:r>
              <a:rPr lang="en-US" sz="1190" baseline="0" b="0" i="0" dirty="0" spc="123">
                <a:latin typeface="Arial" pitchFamily="0" charset="1"/>
              </a:rPr>
              <a:t>s</a:t>
            </a:r>
            <a:r>
              <a:rPr lang="en-US" sz="1190" baseline="0" b="0" i="0" dirty="0" spc="0">
                <a:latin typeface="Arial" pitchFamily="0" charset="1"/>
              </a:rPr>
              <a:t>t o</a:t>
            </a:r>
            <a:r>
              <a:rPr lang="en-US" sz="1190" baseline="0" b="0" i="0" dirty="0" spc="135">
                <a:latin typeface="Arial" pitchFamily="0" charset="1"/>
              </a:rPr>
              <a:t>f </a:t>
            </a:r>
            <a:r>
              <a:rPr lang="en-US" sz="1190" baseline="0" b="0" i="0" dirty="0" spc="104">
                <a:latin typeface="Arial" pitchFamily="0" charset="1"/>
              </a:rPr>
              <a:t>SA</a:t>
            </a:r>
            <a:r>
              <a:rPr lang="en-US" sz="1190" baseline="0" b="0" i="0" dirty="0" spc="0">
                <a:latin typeface="Arial" pitchFamily="0" charset="1"/>
              </a:rPr>
              <a:t>P </a:t>
            </a:r>
            <a:r>
              <a:rPr lang="en-US" sz="1190" baseline="0" b="0" i="0" dirty="0" spc="104">
                <a:latin typeface="Arial" pitchFamily="0" charset="1"/>
              </a:rPr>
              <a:t>B</a:t>
            </a:r>
            <a:r>
              <a:rPr lang="en-US" sz="1190" baseline="0" b="0" i="0" dirty="0" spc="0">
                <a:latin typeface="Arial" pitchFamily="0" charset="1"/>
              </a:rPr>
              <a:t>u</a:t>
            </a:r>
            <a:r>
              <a:rPr lang="en-US" sz="1190" baseline="0" b="0" i="0" dirty="0" spc="123">
                <a:latin typeface="Arial" pitchFamily="0" charset="1"/>
              </a:rPr>
              <a:t>s</a:t>
            </a:r>
            <a:r>
              <a:rPr lang="en-US" sz="1190" baseline="0" b="0" i="0" dirty="0" spc="0">
                <a:latin typeface="Arial" pitchFamily="0" charset="1"/>
              </a:rPr>
              <a:t>ine</a:t>
            </a:r>
            <a:r>
              <a:rPr lang="en-US" sz="1190" baseline="0" b="0" i="0" dirty="0" spc="123">
                <a:latin typeface="Arial" pitchFamily="0" charset="1"/>
              </a:rPr>
              <a:t>ss</a:t>
            </a:r>
            <a:r>
              <a:rPr lang="en-US" sz="1190" baseline="0" b="0" i="0" dirty="0" spc="0">
                <a:latin typeface="Arial" pitchFamily="0" charset="1"/>
              </a:rPr>
              <a:t> </a:t>
            </a:r>
            <a:r>
              <a:rPr lang="en-US" sz="1190" baseline="0" b="0" i="0" dirty="0" spc="104">
                <a:latin typeface="Arial" pitchFamily="0" charset="1"/>
              </a:rPr>
              <a:t>B</a:t>
            </a:r>
            <a:r>
              <a:rPr lang="en-US" sz="1190" baseline="0" b="0" i="0" dirty="0" spc="0">
                <a:latin typeface="Arial" pitchFamily="0" charset="1"/>
              </a:rPr>
              <a:t>y</a:t>
            </a:r>
            <a:r>
              <a:rPr lang="en-US" sz="1190" baseline="0" b="0" i="0" dirty="0" spc="111">
                <a:latin typeface="Arial" pitchFamily="0" charset="1"/>
              </a:rPr>
              <a:t>D</a:t>
            </a:r>
            <a:r>
              <a:rPr lang="en-US" sz="1190" baseline="0" b="0" i="0" dirty="0" spc="0">
                <a:latin typeface="Arial" pitchFamily="0" charset="1"/>
              </a:rPr>
              <a:t>e</a:t>
            </a:r>
            <a:r>
              <a:rPr lang="en-US" sz="1190" baseline="0" b="0" i="0" dirty="0" spc="123">
                <a:latin typeface="Arial" pitchFamily="0" charset="1"/>
              </a:rPr>
              <a:t>s</a:t>
            </a:r>
            <a:r>
              <a:rPr lang="en-US" sz="1190" baseline="0" b="0" i="0" dirty="0" spc="0">
                <a:latin typeface="Arial" pitchFamily="0" charset="1"/>
              </a:rPr>
              <a:t>ign</a:t>
            </a:r>
            <a:r>
              <a:rPr lang="en-US" sz="1190" baseline="0" b="0" i="0" dirty="0" spc="208">
                <a:latin typeface="Arial" pitchFamily="0" charset="1"/>
              </a:rPr>
              <a:t> </a:t>
            </a:r>
            <a:r>
              <a:rPr lang="en-US" sz="1190" baseline="0" b="0" i="0" dirty="0" spc="0">
                <a:latin typeface="Arial" pitchFamily="0" charset="1"/>
              </a:rPr>
              <a:t>wa</a:t>
            </a:r>
            <a:r>
              <a:rPr lang="en-US" sz="1190" baseline="0" b="0" i="0" dirty="0" spc="123">
                <a:latin typeface="Arial" pitchFamily="0" charset="1"/>
              </a:rPr>
              <a:t>s</a:t>
            </a:r>
            <a:r>
              <a:rPr lang="en-US" sz="1190" baseline="0" b="0" i="0" dirty="0" spc="135">
                <a:latin typeface="Arial" pitchFamily="0" charset="1"/>
              </a:rPr>
              <a:t> </a:t>
            </a:r>
            <a:r>
              <a:rPr lang="en-US" sz="1190" baseline="0" b="0" i="0" dirty="0" spc="0">
                <a:latin typeface="Arial" pitchFamily="0" charset="1"/>
              </a:rPr>
              <a:t>in</a:t>
            </a:r>
            <a:r>
              <a:rPr lang="en-US" sz="1190" baseline="0" b="0" i="0" dirty="0" spc="135">
                <a:latin typeface="Arial" pitchFamily="0" charset="1"/>
              </a:rPr>
              <a:t> </a:t>
            </a:r>
            <a:r>
              <a:rPr lang="en-US" sz="1190" baseline="0" b="0" i="0" dirty="0" spc="0">
                <a:latin typeface="Arial" pitchFamily="0" charset="1"/>
              </a:rPr>
              <a:t>line</a:t>
            </a:r>
            <a:r>
              <a:rPr lang="en-US" sz="1190" baseline="0" b="0" i="0" dirty="0" spc="135">
                <a:latin typeface="Arial" pitchFamily="0" charset="1"/>
              </a:rPr>
              <a:t> </a:t>
            </a:r>
            <a:r>
              <a:rPr lang="en-US" sz="1190" baseline="0" b="0" i="0" dirty="0" spc="0">
                <a:latin typeface="Arial" pitchFamily="0" charset="1"/>
              </a:rPr>
              <a:t>with</a:t>
            </a:r>
            <a:r>
              <a:rPr lang="en-US" sz="1190" baseline="0" b="0" i="0" dirty="0" spc="246">
                <a:latin typeface="Arial" pitchFamily="0" charset="1"/>
              </a:rPr>
              <a:t> </a:t>
            </a:r>
            <a:r>
              <a:rPr lang="en-US" sz="1190" baseline="0" b="0" i="0" dirty="0" spc="111">
                <a:latin typeface="ArialMT" pitchFamily="0" charset="1"/>
              </a:rPr>
              <a:t>U</a:t>
            </a:r>
            <a:r>
              <a:rPr lang="en-US" sz="1190" baseline="0" b="0" i="0" dirty="0" spc="0">
                <a:latin typeface="ArialMT" pitchFamily="0" charset="1"/>
              </a:rPr>
              <a:t>nitenix’</a:t>
            </a:r>
            <a:r>
              <a:rPr lang="en-US" sz="1190" baseline="0" b="0" i="0" dirty="0" spc="678">
                <a:latin typeface="ArialMT" pitchFamily="0" charset="1"/>
              </a:rPr>
              <a:t>s</a:t>
            </a:r>
            <a:r>
              <a:rPr lang="en-US" sz="1190" baseline="0" b="0" i="0" dirty="0" spc="0">
                <a:latin typeface="Arial" pitchFamily="0" charset="1"/>
              </a:rPr>
              <a:t>budget.</a:t>
            </a:r>
          </a:p>
        </p:txBody>
      </p:sp>
      <p:sp>
        <p:nvSpPr>
          <p:cNvPr id="150" name="Rectangle 150"/>
          <p:cNvSpPr/>
          <p:nvPr/>
        </p:nvSpPr>
        <p:spPr>
          <a:xfrm rot="0" flipH="0" flipV="0">
            <a:off x="491947" y="3401434"/>
            <a:ext cx="7001243" cy="20187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188" baseline="0" b="0" i="0" dirty="0" spc="738">
                <a:latin typeface="ArialMT" pitchFamily="0" charset="1"/>
              </a:rPr>
              <a:t>•</a:t>
            </a:r>
            <a:r>
              <a:rPr lang="en-US" sz="1188" baseline="0" b="0" i="0" dirty="0" spc="0">
                <a:latin typeface="Arial" pitchFamily="0" charset="1"/>
              </a:rPr>
              <a:t>AV</a:t>
            </a:r>
            <a:r>
              <a:rPr lang="en-US" sz="1188" baseline="0" b="0" i="0" dirty="0" spc="431">
                <a:latin typeface="Arial" pitchFamily="0" charset="1"/>
              </a:rPr>
              <a:t>A</a:t>
            </a:r>
            <a:r>
              <a:rPr lang="en-US" sz="1188" baseline="0" b="0" i="0" dirty="0" spc="0">
                <a:latin typeface="Arial" pitchFamily="0" charset="1"/>
              </a:rPr>
              <a:t>i</a:t>
            </a:r>
            <a:r>
              <a:rPr lang="en-US" sz="1188" baseline="0" b="0" i="0" dirty="0" spc="124">
                <a:latin typeface="Arial" pitchFamily="0" charset="1"/>
              </a:rPr>
              <a:t>s</a:t>
            </a:r>
            <a:r>
              <a:rPr lang="en-US" sz="1188" baseline="0" b="0" i="0" dirty="0" spc="100">
                <a:latin typeface="Arial" pitchFamily="0" charset="1"/>
              </a:rPr>
              <a:t> </a:t>
            </a:r>
            <a:r>
              <a:rPr lang="en-US" sz="1188" baseline="0" b="0" i="0" dirty="0" spc="0">
                <a:latin typeface="Arial" pitchFamily="0" charset="1"/>
              </a:rPr>
              <a:t>a</a:t>
            </a:r>
            <a:r>
              <a:rPr lang="en-US" sz="1188" baseline="0" b="0" i="0" dirty="0" spc="136">
                <a:latin typeface="Arial" pitchFamily="0" charset="1"/>
              </a:rPr>
              <a:t> </a:t>
            </a:r>
            <a:r>
              <a:rPr lang="en-US" sz="1188" baseline="0" b="0" i="0" dirty="0" spc="0">
                <a:latin typeface="Arial" pitchFamily="0" charset="1"/>
              </a:rPr>
              <a:t>leade</a:t>
            </a:r>
            <a:r>
              <a:rPr lang="en-US" sz="1188" baseline="0" b="0" i="0" dirty="0" spc="106">
                <a:latin typeface="Arial" pitchFamily="0" charset="1"/>
              </a:rPr>
              <a:t>r</a:t>
            </a:r>
            <a:r>
              <a:rPr lang="en-US" sz="1188" baseline="0" b="0" i="0" dirty="0" spc="244">
                <a:latin typeface="Arial" pitchFamily="0" charset="1"/>
              </a:rPr>
              <a:t> </a:t>
            </a:r>
            <a:r>
              <a:rPr lang="en-US" sz="1188" baseline="0" b="0" i="0" dirty="0" spc="0">
                <a:latin typeface="Arial" pitchFamily="0" charset="1"/>
              </a:rPr>
              <a:t>in</a:t>
            </a:r>
            <a:r>
              <a:rPr lang="en-US" sz="1188" baseline="0" b="0" i="0" dirty="0" spc="136">
                <a:latin typeface="Arial" pitchFamily="0" charset="1"/>
              </a:rPr>
              <a:t> </a:t>
            </a:r>
            <a:r>
              <a:rPr lang="en-US" sz="1188" baseline="0" b="0" i="0" dirty="0" spc="124">
                <a:latin typeface="Arial" pitchFamily="0" charset="1"/>
              </a:rPr>
              <a:t>s</a:t>
            </a:r>
            <a:r>
              <a:rPr lang="en-US" sz="1188" baseline="0" b="0" i="0" dirty="0" spc="0">
                <a:latin typeface="Arial" pitchFamily="0" charset="1"/>
              </a:rPr>
              <a:t>e</a:t>
            </a:r>
            <a:r>
              <a:rPr lang="en-US" sz="1188" baseline="0" b="0" i="0" dirty="0" spc="106">
                <a:latin typeface="Arial" pitchFamily="0" charset="1"/>
              </a:rPr>
              <a:t>r</a:t>
            </a:r>
            <a:r>
              <a:rPr lang="en-US" sz="1188" baseline="0" b="0" i="0" dirty="0" spc="0">
                <a:latin typeface="Arial" pitchFamily="0" charset="1"/>
              </a:rPr>
              <a:t>vi</a:t>
            </a:r>
            <a:r>
              <a:rPr lang="en-US" sz="1188" baseline="0" b="0" i="0" dirty="0" spc="124">
                <a:latin typeface="Arial" pitchFamily="0" charset="1"/>
              </a:rPr>
              <a:t>c</a:t>
            </a:r>
            <a:r>
              <a:rPr lang="en-US" sz="1188" baseline="0" b="0" i="0" dirty="0" spc="0">
                <a:latin typeface="Arial" pitchFamily="0" charset="1"/>
              </a:rPr>
              <a:t>ing</a:t>
            </a:r>
            <a:r>
              <a:rPr lang="en-US" sz="1188" baseline="0" b="0" i="0" dirty="0" spc="172">
                <a:latin typeface="Arial" pitchFamily="0" charset="1"/>
              </a:rPr>
              <a:t> </a:t>
            </a:r>
            <a:r>
              <a:rPr lang="en-US" sz="1188" baseline="0" b="0" i="0" dirty="0" spc="106">
                <a:latin typeface="Arial" pitchFamily="0" charset="1"/>
              </a:rPr>
              <a:t>SA</a:t>
            </a:r>
            <a:r>
              <a:rPr lang="en-US" sz="1188" baseline="0" b="0" i="0" dirty="0" spc="0">
                <a:latin typeface="Arial" pitchFamily="0" charset="1"/>
              </a:rPr>
              <a:t>P</a:t>
            </a:r>
            <a:r>
              <a:rPr lang="en-US" sz="1188" baseline="0" b="0" i="0" dirty="0" spc="100">
                <a:latin typeface="Arial" pitchFamily="0" charset="1"/>
              </a:rPr>
              <a:t> </a:t>
            </a:r>
            <a:r>
              <a:rPr lang="en-US" sz="1188" baseline="0" b="0" i="0" dirty="0" spc="106">
                <a:latin typeface="Arial" pitchFamily="0" charset="1"/>
              </a:rPr>
              <a:t>P</a:t>
            </a:r>
            <a:r>
              <a:rPr lang="en-US" sz="1188" baseline="0" b="0" i="0" dirty="0" spc="112">
                <a:latin typeface="Arial" pitchFamily="0" charset="1"/>
              </a:rPr>
              <a:t>R</a:t>
            </a:r>
            <a:r>
              <a:rPr lang="en-US" sz="1188" baseline="0" b="0" i="0" dirty="0" spc="100">
                <a:latin typeface="Arial" pitchFamily="0" charset="1"/>
              </a:rPr>
              <a:t> </a:t>
            </a:r>
            <a:r>
              <a:rPr lang="en-US" sz="1188" baseline="0" b="0" i="0" dirty="0" spc="0">
                <a:latin typeface="Arial" pitchFamily="0" charset="1"/>
              </a:rPr>
              <a:t>indu</a:t>
            </a:r>
            <a:r>
              <a:rPr lang="en-US" sz="1188" baseline="0" b="0" i="0" dirty="0" spc="124">
                <a:latin typeface="Arial" pitchFamily="0" charset="1"/>
              </a:rPr>
              <a:t>s</a:t>
            </a:r>
            <a:r>
              <a:rPr lang="en-US" sz="1188" baseline="0" b="0" i="0" dirty="0" spc="100">
                <a:latin typeface="Arial" pitchFamily="0" charset="1"/>
              </a:rPr>
              <a:t>t</a:t>
            </a:r>
            <a:r>
              <a:rPr lang="en-US" sz="1188" baseline="0" b="0" i="0" dirty="0" spc="106">
                <a:latin typeface="Arial" pitchFamily="0" charset="1"/>
              </a:rPr>
              <a:t>r</a:t>
            </a:r>
            <a:r>
              <a:rPr lang="en-US" sz="1188" baseline="0" b="0" i="0" dirty="0" spc="0">
                <a:latin typeface="Arial" pitchFamily="0" charset="1"/>
              </a:rPr>
              <a:t>y</a:t>
            </a:r>
            <a:r>
              <a:rPr lang="en-US" sz="1188" baseline="0" b="0" i="0" dirty="0" spc="172">
                <a:latin typeface="Arial" pitchFamily="0" charset="1"/>
              </a:rPr>
              <a:t> </a:t>
            </a:r>
            <a:r>
              <a:rPr lang="en-US" sz="1188" baseline="0" b="0" i="0" dirty="0" spc="124">
                <a:latin typeface="Arial" pitchFamily="0" charset="1"/>
              </a:rPr>
              <a:t>s</a:t>
            </a:r>
            <a:r>
              <a:rPr lang="en-US" sz="1188" baseline="0" b="0" i="0" dirty="0" spc="0">
                <a:latin typeface="Arial" pitchFamily="0" charset="1"/>
              </a:rPr>
              <a:t>olu</a:t>
            </a:r>
            <a:r>
              <a:rPr lang="en-US" sz="1188" baseline="0" b="0" i="0" dirty="0" spc="100">
                <a:latin typeface="Arial" pitchFamily="0" charset="1"/>
              </a:rPr>
              <a:t>t</a:t>
            </a:r>
            <a:r>
              <a:rPr lang="en-US" sz="1188" baseline="0" b="0" i="0" dirty="0" spc="0">
                <a:latin typeface="Arial" pitchFamily="0" charset="1"/>
              </a:rPr>
              <a:t>ion</a:t>
            </a:r>
            <a:r>
              <a:rPr lang="en-US" sz="1188" baseline="0" b="0" i="0" dirty="0" spc="124">
                <a:latin typeface="Arial" pitchFamily="0" charset="1"/>
              </a:rPr>
              <a:t>s</a:t>
            </a:r>
            <a:r>
              <a:rPr lang="en-US" sz="1188" baseline="0" b="0" i="0" dirty="0" spc="100">
                <a:latin typeface="Arial" pitchFamily="0" charset="1"/>
              </a:rPr>
              <a:t>,</a:t>
            </a:r>
            <a:r>
              <a:rPr lang="en-US" sz="1188" baseline="0" b="0" i="0" dirty="0" spc="172">
                <a:latin typeface="Arial" pitchFamily="0" charset="1"/>
              </a:rPr>
              <a:t> </a:t>
            </a:r>
            <a:r>
              <a:rPr lang="en-US" sz="1188" baseline="0" b="0" i="0" dirty="0" spc="0">
                <a:latin typeface="Arial" pitchFamily="0" charset="1"/>
              </a:rPr>
              <a:t>wi</a:t>
            </a:r>
            <a:r>
              <a:rPr lang="en-US" sz="1188" baseline="0" b="0" i="0" dirty="0" spc="100">
                <a:latin typeface="Arial" pitchFamily="0" charset="1"/>
              </a:rPr>
              <a:t>t</a:t>
            </a:r>
            <a:r>
              <a:rPr lang="en-US" sz="1188" baseline="0" b="0" i="0" dirty="0" spc="0">
                <a:latin typeface="Arial" pitchFamily="0" charset="1"/>
              </a:rPr>
              <a:t>h</a:t>
            </a:r>
            <a:r>
              <a:rPr lang="en-US" sz="1188" baseline="0" b="0" i="0" dirty="0" spc="136">
                <a:latin typeface="Arial" pitchFamily="0" charset="1"/>
              </a:rPr>
              <a:t> </a:t>
            </a:r>
            <a:r>
              <a:rPr lang="en-US" sz="1188" baseline="0" b="0" i="0" dirty="0" spc="0">
                <a:latin typeface="Arial" pitchFamily="0" charset="1"/>
              </a:rPr>
              <a:t>ex</a:t>
            </a:r>
            <a:r>
              <a:rPr lang="en-US" sz="1188" baseline="0" b="0" i="0" dirty="0" spc="100">
                <a:latin typeface="Arial" pitchFamily="0" charset="1"/>
              </a:rPr>
              <a:t>t</a:t>
            </a:r>
            <a:r>
              <a:rPr lang="en-US" sz="1188" baseline="0" b="0" i="0" dirty="0" spc="0">
                <a:latin typeface="Arial" pitchFamily="0" charset="1"/>
              </a:rPr>
              <a:t>en</a:t>
            </a:r>
            <a:r>
              <a:rPr lang="en-US" sz="1188" baseline="0" b="0" i="0" dirty="0" spc="124">
                <a:latin typeface="Arial" pitchFamily="0" charset="1"/>
              </a:rPr>
              <a:t>s</a:t>
            </a:r>
            <a:r>
              <a:rPr lang="en-US" sz="1188" baseline="0" b="0" i="0" dirty="0" spc="0">
                <a:latin typeface="Arial" pitchFamily="0" charset="1"/>
              </a:rPr>
              <a:t>ive</a:t>
            </a:r>
            <a:r>
              <a:rPr lang="en-US" sz="1188" baseline="0" b="0" i="0" dirty="0" spc="280">
                <a:latin typeface="Arial" pitchFamily="0" charset="1"/>
              </a:rPr>
              <a:t> </a:t>
            </a:r>
            <a:r>
              <a:rPr lang="en-US" sz="1188" baseline="0" b="0" i="0" dirty="0" spc="0">
                <a:latin typeface="Arial" pitchFamily="0" charset="1"/>
              </a:rPr>
              <a:t>expe</a:t>
            </a:r>
            <a:r>
              <a:rPr lang="en-US" sz="1188" baseline="0" b="0" i="0" dirty="0" spc="106">
                <a:latin typeface="Arial" pitchFamily="0" charset="1"/>
              </a:rPr>
              <a:t>r</a:t>
            </a:r>
            <a:r>
              <a:rPr lang="en-US" sz="1188" baseline="0" b="0" i="0" dirty="0" spc="0">
                <a:latin typeface="Arial" pitchFamily="0" charset="1"/>
              </a:rPr>
              <a:t>ien</a:t>
            </a:r>
            <a:r>
              <a:rPr lang="en-US" sz="1188" baseline="0" b="0" i="0" dirty="0" spc="160">
                <a:latin typeface="Arial" pitchFamily="0" charset="1"/>
              </a:rPr>
              <a:t>c</a:t>
            </a:r>
            <a:r>
              <a:rPr lang="en-US" sz="1188" baseline="0" b="0" i="0" dirty="0" spc="0">
                <a:latin typeface="Arial" pitchFamily="0" charset="1"/>
              </a:rPr>
              <a:t>e</a:t>
            </a:r>
            <a:r>
              <a:rPr lang="en-US" sz="1188" baseline="0" b="0" i="0" dirty="0" spc="280">
                <a:latin typeface="Arial" pitchFamily="0" charset="1"/>
              </a:rPr>
              <a:t> </a:t>
            </a:r>
            <a:r>
              <a:rPr lang="en-US" sz="1188" baseline="0" b="0" i="0" dirty="0" spc="0">
                <a:latin typeface="Arial" pitchFamily="0" charset="1"/>
              </a:rPr>
              <a:t>and </a:t>
            </a:r>
          </a:p>
        </p:txBody>
      </p:sp>
      <p:sp>
        <p:nvSpPr>
          <p:cNvPr id="151" name="Rectangle 151"/>
          <p:cNvSpPr/>
          <p:nvPr/>
        </p:nvSpPr>
        <p:spPr>
          <a:xfrm rot="0" flipH="0" flipV="0">
            <a:off x="638555" y="3584313"/>
            <a:ext cx="1191920" cy="20187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188" baseline="0" b="0" i="0" dirty="0" spc="124">
                <a:latin typeface="Arial" pitchFamily="0" charset="1"/>
              </a:rPr>
              <a:t>c</a:t>
            </a:r>
            <a:r>
              <a:rPr lang="en-US" sz="1188" baseline="0" b="0" i="0" dirty="0" spc="0">
                <a:latin typeface="Arial" pitchFamily="0" charset="1"/>
              </a:rPr>
              <a:t>u</a:t>
            </a:r>
            <a:r>
              <a:rPr lang="en-US" sz="1188" baseline="0" b="0" i="0" dirty="0" spc="124">
                <a:latin typeface="Arial" pitchFamily="0" charset="1"/>
              </a:rPr>
              <a:t>s</a:t>
            </a:r>
            <a:r>
              <a:rPr lang="en-US" sz="1188" baseline="0" b="0" i="0" dirty="0" spc="100">
                <a:latin typeface="Arial" pitchFamily="0" charset="1"/>
              </a:rPr>
              <a:t>t</a:t>
            </a:r>
            <a:r>
              <a:rPr lang="en-US" sz="1188" baseline="0" b="0" i="0" dirty="0" spc="0">
                <a:latin typeface="Arial" pitchFamily="0" charset="1"/>
              </a:rPr>
              <a:t>ome</a:t>
            </a:r>
            <a:r>
              <a:rPr lang="en-US" sz="1188" baseline="0" b="0" i="0" dirty="0" spc="106">
                <a:latin typeface="Arial" pitchFamily="0" charset="1"/>
              </a:rPr>
              <a:t>r</a:t>
            </a:r>
            <a:r>
              <a:rPr lang="en-US" sz="1188" baseline="0" b="0" i="0" dirty="0" spc="172">
                <a:latin typeface="Arial" pitchFamily="0" charset="1"/>
              </a:rPr>
              <a:t> </a:t>
            </a:r>
            <a:r>
              <a:rPr lang="en-US" sz="1188" baseline="0" b="0" i="0" dirty="0" spc="0">
                <a:latin typeface="Arial" pitchFamily="0" charset="1"/>
              </a:rPr>
              <a:t>ba</a:t>
            </a:r>
            <a:r>
              <a:rPr lang="en-US" sz="1188" baseline="0" b="0" i="0" dirty="0" spc="124">
                <a:latin typeface="Arial" pitchFamily="0" charset="1"/>
              </a:rPr>
              <a:t>s</a:t>
            </a:r>
            <a:r>
              <a:rPr lang="en-US" sz="1188" baseline="0" b="0" i="0" dirty="0" spc="0">
                <a:latin typeface="Arial" pitchFamily="0" charset="1"/>
              </a:rPr>
              <a:t>e.</a:t>
            </a:r>
          </a:p>
        </p:txBody>
      </p:sp>
      <p:sp>
        <p:nvSpPr>
          <p:cNvPr id="152" name="Rectangle 152"/>
          <p:cNvSpPr/>
          <p:nvPr/>
        </p:nvSpPr>
        <p:spPr>
          <a:xfrm rot="0" flipH="0" flipV="0">
            <a:off x="491947" y="3767574"/>
            <a:ext cx="3957284" cy="20187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188" baseline="0" b="0" i="0" dirty="0" spc="738">
                <a:latin typeface="ArialMT" pitchFamily="0" charset="1"/>
              </a:rPr>
              <a:t>•</a:t>
            </a:r>
            <a:r>
              <a:rPr lang="en-US" sz="1188" baseline="0" b="0" i="0" dirty="0" spc="0">
                <a:latin typeface="Arial" pitchFamily="0" charset="1"/>
              </a:rPr>
              <a:t>AVA i</a:t>
            </a:r>
            <a:r>
              <a:rPr lang="en-US" sz="1188" baseline="0" b="0" i="0" dirty="0" spc="124">
                <a:latin typeface="Arial" pitchFamily="0" charset="1"/>
              </a:rPr>
              <a:t>s</a:t>
            </a:r>
            <a:r>
              <a:rPr lang="en-US" sz="1188" baseline="0" b="0" i="0" dirty="0" spc="100">
                <a:latin typeface="Arial" pitchFamily="0" charset="1"/>
              </a:rPr>
              <a:t> </a:t>
            </a:r>
            <a:r>
              <a:rPr lang="en-US" sz="1188" baseline="0" b="0" i="0" dirty="0" spc="124">
                <a:latin typeface="Arial" pitchFamily="0" charset="1"/>
              </a:rPr>
              <a:t>s</a:t>
            </a:r>
            <a:r>
              <a:rPr lang="en-US" sz="1188" baseline="0" b="0" i="0" dirty="0" spc="100">
                <a:latin typeface="Arial" pitchFamily="0" charset="1"/>
              </a:rPr>
              <a:t>t</a:t>
            </a:r>
            <a:r>
              <a:rPr lang="en-US" sz="1188" baseline="0" b="0" i="0" dirty="0" spc="106">
                <a:latin typeface="Arial" pitchFamily="0" charset="1"/>
              </a:rPr>
              <a:t>r</a:t>
            </a:r>
            <a:r>
              <a:rPr lang="en-US" sz="1188" baseline="0" b="0" i="0" dirty="0" spc="0">
                <a:latin typeface="Arial" pitchFamily="0" charset="1"/>
              </a:rPr>
              <a:t>ongly</a:t>
            </a:r>
            <a:r>
              <a:rPr lang="en-US" sz="1188" baseline="0" b="0" i="0" dirty="0" spc="209">
                <a:latin typeface="Arial" pitchFamily="0" charset="1"/>
              </a:rPr>
              <a:t> </a:t>
            </a:r>
            <a:r>
              <a:rPr lang="en-US" sz="1188" baseline="0" b="0" i="0" dirty="0" spc="106">
                <a:latin typeface="Arial" pitchFamily="0" charset="1"/>
              </a:rPr>
              <a:t>r</a:t>
            </a:r>
            <a:r>
              <a:rPr lang="en-US" sz="1188" baseline="0" b="0" i="0" dirty="0" spc="0">
                <a:latin typeface="Arial" pitchFamily="0" charset="1"/>
              </a:rPr>
              <a:t>e</a:t>
            </a:r>
            <a:r>
              <a:rPr lang="en-US" sz="1188" baseline="0" b="0" i="0" dirty="0" spc="124">
                <a:latin typeface="Arial" pitchFamily="0" charset="1"/>
              </a:rPr>
              <a:t>c</a:t>
            </a:r>
            <a:r>
              <a:rPr lang="en-US" sz="1188" baseline="0" b="0" i="0" dirty="0" spc="0">
                <a:latin typeface="Arial" pitchFamily="0" charset="1"/>
              </a:rPr>
              <a:t>ommended</a:t>
            </a:r>
            <a:r>
              <a:rPr lang="en-US" sz="1188" baseline="0" b="0" i="0" dirty="0" spc="316">
                <a:latin typeface="Arial" pitchFamily="0" charset="1"/>
              </a:rPr>
              <a:t> </a:t>
            </a:r>
            <a:r>
              <a:rPr lang="en-US" sz="1188" baseline="0" b="0" i="0" dirty="0" spc="0">
                <a:latin typeface="Arial" pitchFamily="0" charset="1"/>
              </a:rPr>
              <a:t>by</a:t>
            </a:r>
            <a:r>
              <a:rPr lang="en-US" sz="1188" baseline="0" b="0" i="0" dirty="0" spc="136">
                <a:latin typeface="Arial" pitchFamily="0" charset="1"/>
              </a:rPr>
              <a:t> </a:t>
            </a:r>
            <a:r>
              <a:rPr lang="en-US" sz="1188" baseline="0" b="0" i="0" dirty="0" spc="0">
                <a:latin typeface="Arial" pitchFamily="0" charset="1"/>
              </a:rPr>
              <a:t>indu</a:t>
            </a:r>
            <a:r>
              <a:rPr lang="en-US" sz="1188" baseline="0" b="0" i="0" dirty="0" spc="124">
                <a:latin typeface="Arial" pitchFamily="0" charset="1"/>
              </a:rPr>
              <a:t>s</a:t>
            </a:r>
            <a:r>
              <a:rPr lang="en-US" sz="1188" baseline="0" b="0" i="0" dirty="0" spc="100">
                <a:latin typeface="Arial" pitchFamily="0" charset="1"/>
              </a:rPr>
              <a:t>t</a:t>
            </a:r>
            <a:r>
              <a:rPr lang="en-US" sz="1188" baseline="0" b="0" i="0" dirty="0" spc="106">
                <a:latin typeface="Arial" pitchFamily="0" charset="1"/>
              </a:rPr>
              <a:t>r</a:t>
            </a:r>
            <a:r>
              <a:rPr lang="en-US" sz="1188" baseline="0" b="0" i="0" dirty="0" spc="0">
                <a:latin typeface="Arial" pitchFamily="0" charset="1"/>
              </a:rPr>
              <a:t>y</a:t>
            </a:r>
            <a:r>
              <a:rPr lang="en-US" sz="1188" baseline="0" b="0" i="0" dirty="0" spc="172">
                <a:latin typeface="Arial" pitchFamily="0" charset="1"/>
              </a:rPr>
              <a:t> </a:t>
            </a:r>
            <a:r>
              <a:rPr lang="en-US" sz="1188" baseline="0" b="0" i="0" dirty="0" spc="0">
                <a:latin typeface="Arial" pitchFamily="0" charset="1"/>
              </a:rPr>
              <a:t>pee</a:t>
            </a:r>
            <a:r>
              <a:rPr lang="en-US" sz="1188" baseline="0" b="0" i="0" dirty="0" spc="106">
                <a:latin typeface="Arial" pitchFamily="0" charset="1"/>
              </a:rPr>
              <a:t>r</a:t>
            </a:r>
            <a:r>
              <a:rPr lang="en-US" sz="1188" baseline="0" b="0" i="0" dirty="0" spc="124">
                <a:latin typeface="Arial" pitchFamily="0" charset="1"/>
              </a:rPr>
              <a:t>s</a:t>
            </a:r>
            <a:r>
              <a:rPr lang="en-US" sz="1188" baseline="0" b="0" i="0" dirty="0" spc="0">
                <a:latin typeface="Arial" pitchFamily="0" charset="1"/>
              </a:rPr>
              <a:t>.</a:t>
            </a:r>
          </a:p>
        </p:txBody>
      </p:sp>
      <p:sp>
        <p:nvSpPr>
          <p:cNvPr id="153" name="Rectangle 153"/>
          <p:cNvSpPr/>
          <p:nvPr/>
        </p:nvSpPr>
        <p:spPr>
          <a:xfrm rot="0" flipH="0" flipV="0">
            <a:off x="491947" y="4132991"/>
            <a:ext cx="1576369" cy="20227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190" baseline="0" b="1" i="0" dirty="0" spc="0">
                <a:latin typeface="Arial" pitchFamily="0" charset="1"/>
              </a:rPr>
              <a:t>Busines</a:t>
            </a:r>
            <a:r>
              <a:rPr lang="en-US" sz="1190" baseline="0" b="1" i="0" dirty="0" spc="608">
                <a:latin typeface="Arial" pitchFamily="0" charset="1"/>
              </a:rPr>
              <a:t>s</a:t>
            </a:r>
            <a:r>
              <a:rPr lang="en-US" sz="1190" baseline="0" b="1" i="0" dirty="0" spc="0">
                <a:latin typeface="Arial" pitchFamily="0" charset="1"/>
              </a:rPr>
              <a:t>Bene</a:t>
            </a:r>
            <a:r>
              <a:rPr lang="en-US" sz="1190" baseline="0" b="1" i="0" dirty="0" spc="105">
                <a:latin typeface="Arial" pitchFamily="0" charset="1"/>
              </a:rPr>
              <a:t>f</a:t>
            </a:r>
            <a:r>
              <a:rPr lang="en-US" sz="1190" baseline="0" b="1" i="0" dirty="0" spc="0">
                <a:latin typeface="Arial" pitchFamily="0" charset="1"/>
              </a:rPr>
              <a:t>i</a:t>
            </a:r>
            <a:r>
              <a:rPr lang="en-US" sz="1190" baseline="0" b="1" i="0" dirty="0" spc="105">
                <a:latin typeface="Arial" pitchFamily="0" charset="1"/>
              </a:rPr>
              <a:t>t</a:t>
            </a:r>
            <a:r>
              <a:rPr lang="en-US" sz="1190" baseline="0" b="1" i="0" dirty="0" spc="0">
                <a:latin typeface="Arial" pitchFamily="0" charset="1"/>
              </a:rPr>
              <a:t>s:</a:t>
            </a:r>
          </a:p>
        </p:txBody>
      </p:sp>
      <p:sp>
        <p:nvSpPr>
          <p:cNvPr id="154" name="Rectangle 154"/>
          <p:cNvSpPr/>
          <p:nvPr/>
        </p:nvSpPr>
        <p:spPr>
          <a:xfrm rot="0" flipH="0" flipV="0">
            <a:off x="491947" y="4316468"/>
            <a:ext cx="6831924" cy="20187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188" baseline="0" b="0" i="0" dirty="0" spc="738">
                <a:latin typeface="ArialMT" pitchFamily="0" charset="1"/>
              </a:rPr>
              <a:t>•</a:t>
            </a:r>
            <a:r>
              <a:rPr lang="en-US" sz="1188" baseline="0" b="0" i="0" dirty="0" spc="106">
                <a:latin typeface="Arial" pitchFamily="0" charset="1"/>
              </a:rPr>
              <a:t>S</a:t>
            </a:r>
            <a:r>
              <a:rPr lang="en-US" sz="1188" baseline="0" b="0" i="0" dirty="0" spc="100">
                <a:latin typeface="Arial" pitchFamily="0" charset="1"/>
              </a:rPr>
              <a:t>t</a:t>
            </a:r>
            <a:r>
              <a:rPr lang="en-US" sz="1188" baseline="0" b="0" i="0" dirty="0" spc="0">
                <a:latin typeface="Arial" pitchFamily="0" charset="1"/>
              </a:rPr>
              <a:t>anda</a:t>
            </a:r>
            <a:r>
              <a:rPr lang="en-US" sz="1188" baseline="0" b="0" i="0" dirty="0" spc="106">
                <a:latin typeface="Arial" pitchFamily="0" charset="1"/>
              </a:rPr>
              <a:t>r</a:t>
            </a:r>
            <a:r>
              <a:rPr lang="en-US" sz="1188" baseline="0" b="0" i="0" dirty="0" spc="0">
                <a:latin typeface="Arial" pitchFamily="0" charset="1"/>
              </a:rPr>
              <a:t>dized</a:t>
            </a:r>
            <a:r>
              <a:rPr lang="en-US" sz="1188" baseline="0" b="0" i="0" dirty="0" spc="280">
                <a:latin typeface="Arial" pitchFamily="0" charset="1"/>
              </a:rPr>
              <a:t> </a:t>
            </a:r>
            <a:r>
              <a:rPr lang="en-US" sz="1188" baseline="0" b="0" i="0" dirty="0" spc="0">
                <a:latin typeface="Arial" pitchFamily="0" charset="1"/>
              </a:rPr>
              <a:t>daily</a:t>
            </a:r>
            <a:r>
              <a:rPr lang="en-US" sz="1188" baseline="0" b="0" i="0" dirty="0" spc="209">
                <a:latin typeface="Arial" pitchFamily="0" charset="1"/>
              </a:rPr>
              <a:t> </a:t>
            </a:r>
            <a:r>
              <a:rPr lang="en-US" sz="1188" baseline="0" b="0" i="0" dirty="0" spc="0">
                <a:latin typeface="Arial" pitchFamily="0" charset="1"/>
              </a:rPr>
              <a:t>wo</a:t>
            </a:r>
            <a:r>
              <a:rPr lang="en-US" sz="1188" baseline="0" b="0" i="0" dirty="0" spc="106">
                <a:latin typeface="Arial" pitchFamily="0" charset="1"/>
              </a:rPr>
              <a:t>r</a:t>
            </a:r>
            <a:r>
              <a:rPr lang="en-US" sz="1188" baseline="0" b="0" i="0" dirty="0" spc="0">
                <a:latin typeface="Arial" pitchFamily="0" charset="1"/>
              </a:rPr>
              <a:t>k</a:t>
            </a:r>
            <a:r>
              <a:rPr lang="en-US" sz="1188" baseline="0" b="0" i="0" dirty="0" spc="136">
                <a:latin typeface="Arial" pitchFamily="0" charset="1"/>
              </a:rPr>
              <a:t>f</a:t>
            </a:r>
            <a:r>
              <a:rPr lang="en-US" sz="1188" baseline="0" b="0" i="0" dirty="0" spc="0">
                <a:latin typeface="Arial" pitchFamily="0" charset="1"/>
              </a:rPr>
              <a:t>low</a:t>
            </a:r>
            <a:r>
              <a:rPr lang="en-US" sz="1188" baseline="0" b="0" i="0" dirty="0" spc="124">
                <a:latin typeface="Arial" pitchFamily="0" charset="1"/>
              </a:rPr>
              <a:t>s</a:t>
            </a:r>
            <a:r>
              <a:rPr lang="en-US" sz="1188" baseline="0" b="0" i="0" dirty="0" spc="209">
                <a:latin typeface="Arial" pitchFamily="0" charset="1"/>
              </a:rPr>
              <a:t> </a:t>
            </a:r>
            <a:r>
              <a:rPr lang="en-US" sz="1188" baseline="0" b="0" i="0" dirty="0" spc="100">
                <a:latin typeface="Arial" pitchFamily="0" charset="1"/>
              </a:rPr>
              <a:t>t</a:t>
            </a:r>
            <a:r>
              <a:rPr lang="en-US" sz="1188" baseline="0" b="0" i="0" dirty="0" spc="0">
                <a:latin typeface="Arial" pitchFamily="0" charset="1"/>
              </a:rPr>
              <a:t>o</a:t>
            </a:r>
            <a:r>
              <a:rPr lang="en-US" sz="1188" baseline="0" b="0" i="0" dirty="0" spc="172">
                <a:latin typeface="Arial" pitchFamily="0" charset="1"/>
              </a:rPr>
              <a:t> </a:t>
            </a:r>
            <a:r>
              <a:rPr lang="en-US" sz="1188" baseline="0" b="0" i="0" dirty="0" spc="0">
                <a:latin typeface="Arial" pitchFamily="0" charset="1"/>
              </a:rPr>
              <a:t>allow</a:t>
            </a:r>
            <a:r>
              <a:rPr lang="en-US" sz="1188" baseline="0" b="0" i="0" dirty="0" spc="209">
                <a:latin typeface="Arial" pitchFamily="0" charset="1"/>
              </a:rPr>
              <a:t> </a:t>
            </a:r>
            <a:r>
              <a:rPr lang="en-US" sz="1188" baseline="0" b="0" i="0" dirty="0" spc="100">
                <a:latin typeface="Arial" pitchFamily="0" charset="1"/>
              </a:rPr>
              <a:t>t</a:t>
            </a:r>
            <a:r>
              <a:rPr lang="en-US" sz="1188" baseline="0" b="0" i="0" dirty="0" spc="0">
                <a:latin typeface="Arial" pitchFamily="0" charset="1"/>
              </a:rPr>
              <a:t>he</a:t>
            </a:r>
            <a:r>
              <a:rPr lang="en-US" sz="1188" baseline="0" b="0" i="0" dirty="0" spc="172">
                <a:latin typeface="Arial" pitchFamily="0" charset="1"/>
              </a:rPr>
              <a:t> </a:t>
            </a:r>
            <a:r>
              <a:rPr lang="en-US" sz="1188" baseline="0" b="0" i="0" dirty="0" spc="0">
                <a:latin typeface="Arial" pitchFamily="0" charset="1"/>
              </a:rPr>
              <a:t>en</a:t>
            </a:r>
            <a:r>
              <a:rPr lang="en-US" sz="1188" baseline="0" b="0" i="0" dirty="0" spc="100">
                <a:latin typeface="Arial" pitchFamily="0" charset="1"/>
              </a:rPr>
              <a:t>t</a:t>
            </a:r>
            <a:r>
              <a:rPr lang="en-US" sz="1188" baseline="0" b="0" i="0" dirty="0" spc="0">
                <a:latin typeface="Arial" pitchFamily="0" charset="1"/>
              </a:rPr>
              <a:t>i</a:t>
            </a:r>
            <a:r>
              <a:rPr lang="en-US" sz="1188" baseline="0" b="0" i="0" dirty="0" spc="106">
                <a:latin typeface="Arial" pitchFamily="0" charset="1"/>
              </a:rPr>
              <a:t>r</a:t>
            </a:r>
            <a:r>
              <a:rPr lang="en-US" sz="1188" baseline="0" b="0" i="0" dirty="0" spc="0">
                <a:latin typeface="Arial" pitchFamily="0" charset="1"/>
              </a:rPr>
              <a:t>e</a:t>
            </a:r>
            <a:r>
              <a:rPr lang="en-US" sz="1188" baseline="0" b="0" i="0" dirty="0" spc="172">
                <a:latin typeface="Arial" pitchFamily="0" charset="1"/>
              </a:rPr>
              <a:t> </a:t>
            </a:r>
            <a:r>
              <a:rPr lang="en-US" sz="1188" baseline="0" b="0" i="0" dirty="0" spc="0">
                <a:latin typeface="Arial" pitchFamily="0" charset="1"/>
              </a:rPr>
              <a:t>ope</a:t>
            </a:r>
            <a:r>
              <a:rPr lang="en-US" sz="1188" baseline="0" b="0" i="0" dirty="0" spc="106">
                <a:latin typeface="Arial" pitchFamily="0" charset="1"/>
              </a:rPr>
              <a:t>r</a:t>
            </a:r>
            <a:r>
              <a:rPr lang="en-US" sz="1188" baseline="0" b="0" i="0" dirty="0" spc="0">
                <a:latin typeface="Arial" pitchFamily="0" charset="1"/>
              </a:rPr>
              <a:t>a</a:t>
            </a:r>
            <a:r>
              <a:rPr lang="en-US" sz="1188" baseline="0" b="0" i="0" dirty="0" spc="100">
                <a:latin typeface="Arial" pitchFamily="0" charset="1"/>
              </a:rPr>
              <a:t>t</a:t>
            </a:r>
            <a:r>
              <a:rPr lang="en-US" sz="1188" baseline="0" b="0" i="0" dirty="0" spc="0">
                <a:latin typeface="Arial" pitchFamily="0" charset="1"/>
              </a:rPr>
              <a:t>ion</a:t>
            </a:r>
            <a:r>
              <a:rPr lang="en-US" sz="1188" baseline="0" b="0" i="0" dirty="0" spc="124">
                <a:latin typeface="Arial" pitchFamily="0" charset="1"/>
              </a:rPr>
              <a:t>s</a:t>
            </a:r>
            <a:r>
              <a:rPr lang="en-US" sz="1188" baseline="0" b="0" i="0" dirty="0" spc="244">
                <a:latin typeface="Arial" pitchFamily="0" charset="1"/>
              </a:rPr>
              <a:t> </a:t>
            </a:r>
            <a:r>
              <a:rPr lang="en-US" sz="1188" baseline="0" b="0" i="0" dirty="0" spc="106">
                <a:latin typeface="Arial" pitchFamily="0" charset="1"/>
              </a:rPr>
              <a:t>r</a:t>
            </a:r>
            <a:r>
              <a:rPr lang="en-US" sz="1188" baseline="0" b="0" i="0" dirty="0" spc="0">
                <a:latin typeface="Arial" pitchFamily="0" charset="1"/>
              </a:rPr>
              <a:t>un</a:t>
            </a:r>
            <a:r>
              <a:rPr lang="en-US" sz="1188" baseline="0" b="0" i="0" dirty="0" spc="136">
                <a:latin typeface="Arial" pitchFamily="0" charset="1"/>
              </a:rPr>
              <a:t> </a:t>
            </a:r>
            <a:r>
              <a:rPr lang="en-US" sz="1188" baseline="0" b="0" i="0" dirty="0" spc="0">
                <a:latin typeface="Arial" pitchFamily="0" charset="1"/>
              </a:rPr>
              <a:t>in</a:t>
            </a:r>
            <a:r>
              <a:rPr lang="en-US" sz="1188" baseline="0" b="0" i="0" dirty="0" spc="100">
                <a:latin typeface="Arial" pitchFamily="0" charset="1"/>
              </a:rPr>
              <a:t> </a:t>
            </a:r>
            <a:r>
              <a:rPr lang="en-US" sz="1188" baseline="0" b="0" i="0" dirty="0" spc="0">
                <a:latin typeface="Arial" pitchFamily="0" charset="1"/>
              </a:rPr>
              <a:t>a</a:t>
            </a:r>
            <a:r>
              <a:rPr lang="en-US" sz="1188" baseline="0" b="0" i="0" dirty="0" spc="136">
                <a:latin typeface="Arial" pitchFamily="0" charset="1"/>
              </a:rPr>
              <a:t> </a:t>
            </a:r>
            <a:r>
              <a:rPr lang="en-US" sz="1188" baseline="0" b="0" i="0" dirty="0" spc="100">
                <a:latin typeface="Arial" pitchFamily="0" charset="1"/>
              </a:rPr>
              <a:t>t</a:t>
            </a:r>
            <a:r>
              <a:rPr lang="en-US" sz="1188" baseline="0" b="0" i="0" dirty="0" spc="106">
                <a:latin typeface="Arial" pitchFamily="0" charset="1"/>
              </a:rPr>
              <a:t>r</a:t>
            </a:r>
            <a:r>
              <a:rPr lang="en-US" sz="1188" baseline="0" b="0" i="0" dirty="0" spc="0">
                <a:latin typeface="Arial" pitchFamily="0" charset="1"/>
              </a:rPr>
              <a:t>an</a:t>
            </a:r>
            <a:r>
              <a:rPr lang="en-US" sz="1188" baseline="0" b="0" i="0" dirty="0" spc="124">
                <a:latin typeface="Arial" pitchFamily="0" charset="1"/>
              </a:rPr>
              <a:t>s</a:t>
            </a:r>
            <a:r>
              <a:rPr lang="en-US" sz="1188" baseline="0" b="0" i="0" dirty="0" spc="0">
                <a:latin typeface="Arial" pitchFamily="0" charset="1"/>
              </a:rPr>
              <a:t>pa</a:t>
            </a:r>
            <a:r>
              <a:rPr lang="en-US" sz="1188" baseline="0" b="0" i="0" dirty="0" spc="106">
                <a:latin typeface="Arial" pitchFamily="0" charset="1"/>
              </a:rPr>
              <a:t>r</a:t>
            </a:r>
            <a:r>
              <a:rPr lang="en-US" sz="1188" baseline="0" b="0" i="0" dirty="0" spc="0">
                <a:latin typeface="Arial" pitchFamily="0" charset="1"/>
              </a:rPr>
              <a:t>en</a:t>
            </a:r>
            <a:r>
              <a:rPr lang="en-US" sz="1188" baseline="0" b="0" i="0" dirty="0" spc="100">
                <a:latin typeface="Arial" pitchFamily="0" charset="1"/>
              </a:rPr>
              <a:t>t</a:t>
            </a:r>
            <a:r>
              <a:rPr lang="en-US" sz="1188" baseline="0" b="0" i="0" dirty="0" spc="244">
                <a:latin typeface="Arial" pitchFamily="0" charset="1"/>
              </a:rPr>
              <a:t> </a:t>
            </a:r>
            <a:r>
              <a:rPr lang="en-US" sz="1188" baseline="0" b="0" i="0" dirty="0" spc="0">
                <a:latin typeface="Arial" pitchFamily="0" charset="1"/>
              </a:rPr>
              <a:t>and </a:t>
            </a:r>
          </a:p>
        </p:txBody>
      </p:sp>
      <p:sp>
        <p:nvSpPr>
          <p:cNvPr id="155" name="Rectangle 155"/>
          <p:cNvSpPr/>
          <p:nvPr/>
        </p:nvSpPr>
        <p:spPr>
          <a:xfrm rot="0" flipH="0" flipV="0">
            <a:off x="638555" y="4499004"/>
            <a:ext cx="1429263" cy="20227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190" baseline="0" b="0" i="0" dirty="0" spc="123">
                <a:latin typeface="Arial" pitchFamily="0" charset="1"/>
              </a:rPr>
              <a:t>c</a:t>
            </a:r>
            <a:r>
              <a:rPr lang="en-US" sz="1190" baseline="0" b="0" i="0" dirty="0" spc="0">
                <a:latin typeface="Arial" pitchFamily="0" charset="1"/>
              </a:rPr>
              <a:t>ont</a:t>
            </a:r>
            <a:r>
              <a:rPr lang="en-US" sz="1190" baseline="0" b="0" i="0" dirty="0" spc="105">
                <a:latin typeface="Arial" pitchFamily="0" charset="1"/>
              </a:rPr>
              <a:t>r</a:t>
            </a:r>
            <a:r>
              <a:rPr lang="en-US" sz="1190" baseline="0" b="0" i="0" dirty="0" spc="0">
                <a:latin typeface="Arial" pitchFamily="0" charset="1"/>
              </a:rPr>
              <a:t>olled</a:t>
            </a:r>
            <a:r>
              <a:rPr lang="en-US" sz="1190" baseline="0" b="0" i="0" dirty="0" spc="244">
                <a:latin typeface="Arial" pitchFamily="0" charset="1"/>
              </a:rPr>
              <a:t> </a:t>
            </a:r>
            <a:r>
              <a:rPr lang="en-US" sz="1190" baseline="0" b="0" i="0" dirty="0" spc="123">
                <a:latin typeface="Arial" pitchFamily="0" charset="1"/>
              </a:rPr>
              <a:t>s</a:t>
            </a:r>
            <a:r>
              <a:rPr lang="en-US" sz="1190" baseline="0" b="0" i="0" dirty="0" spc="0">
                <a:latin typeface="Arial" pitchFamily="0" charset="1"/>
              </a:rPr>
              <a:t>y</a:t>
            </a:r>
            <a:r>
              <a:rPr lang="en-US" sz="1190" baseline="0" b="0" i="0" dirty="0" spc="123">
                <a:latin typeface="Arial" pitchFamily="0" charset="1"/>
              </a:rPr>
              <a:t>s</a:t>
            </a:r>
            <a:r>
              <a:rPr lang="en-US" sz="1190" baseline="0" b="0" i="0" dirty="0" spc="0">
                <a:latin typeface="Arial" pitchFamily="0" charset="1"/>
              </a:rPr>
              <a:t>tem.</a:t>
            </a:r>
          </a:p>
        </p:txBody>
      </p:sp>
      <p:sp>
        <p:nvSpPr>
          <p:cNvPr id="156" name="Rectangle 156"/>
          <p:cNvSpPr/>
          <p:nvPr/>
        </p:nvSpPr>
        <p:spPr>
          <a:xfrm rot="0" flipH="0" flipV="0">
            <a:off x="491947" y="4682482"/>
            <a:ext cx="7051448" cy="20187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188" baseline="0" b="0" i="0" dirty="0" spc="738">
                <a:latin typeface="ArialMT" pitchFamily="0" charset="1"/>
              </a:rPr>
              <a:t>•</a:t>
            </a:r>
            <a:r>
              <a:rPr lang="en-US" sz="1188" baseline="0" b="0" i="0" dirty="0" spc="112">
                <a:latin typeface="Arial" pitchFamily="0" charset="1"/>
              </a:rPr>
              <a:t>D</a:t>
            </a:r>
            <a:r>
              <a:rPr lang="en-US" sz="1188" baseline="0" b="0" i="0" dirty="0" spc="0">
                <a:latin typeface="Arial" pitchFamily="0" charset="1"/>
              </a:rPr>
              <a:t>e</a:t>
            </a:r>
            <a:r>
              <a:rPr lang="en-US" sz="1188" baseline="0" b="0" i="0" dirty="0" spc="124">
                <a:latin typeface="Arial" pitchFamily="0" charset="1"/>
              </a:rPr>
              <a:t>c</a:t>
            </a:r>
            <a:r>
              <a:rPr lang="en-US" sz="1188" baseline="0" b="0" i="0" dirty="0" spc="0">
                <a:latin typeface="Arial" pitchFamily="0" charset="1"/>
              </a:rPr>
              <a:t>i</a:t>
            </a:r>
            <a:r>
              <a:rPr lang="en-US" sz="1188" baseline="0" b="0" i="0" dirty="0" spc="124">
                <a:latin typeface="Arial" pitchFamily="0" charset="1"/>
              </a:rPr>
              <a:t>s</a:t>
            </a:r>
            <a:r>
              <a:rPr lang="en-US" sz="1188" baseline="0" b="0" i="0" dirty="0" spc="0">
                <a:latin typeface="Arial" pitchFamily="0" charset="1"/>
              </a:rPr>
              <a:t>ion</a:t>
            </a:r>
            <a:r>
              <a:rPr lang="en-US" sz="1188" baseline="0" b="0" i="0" dirty="0" spc="136">
                <a:latin typeface="Arial" pitchFamily="0" charset="1"/>
              </a:rPr>
              <a:t> </a:t>
            </a:r>
            <a:r>
              <a:rPr lang="en-US" sz="1188" baseline="0" b="0" i="0" dirty="0" spc="0">
                <a:latin typeface="Arial" pitchFamily="0" charset="1"/>
              </a:rPr>
              <a:t>make</a:t>
            </a:r>
            <a:r>
              <a:rPr lang="en-US" sz="1188" baseline="0" b="0" i="0" dirty="0" spc="106">
                <a:latin typeface="Arial" pitchFamily="0" charset="1"/>
              </a:rPr>
              <a:t>r</a:t>
            </a:r>
            <a:r>
              <a:rPr lang="en-US" sz="1188" baseline="0" b="0" i="0" dirty="0" spc="124">
                <a:latin typeface="Arial" pitchFamily="0" charset="1"/>
              </a:rPr>
              <a:t>s</a:t>
            </a:r>
            <a:r>
              <a:rPr lang="en-US" sz="1188" baseline="0" b="0" i="0" dirty="0" spc="209">
                <a:latin typeface="Arial" pitchFamily="0" charset="1"/>
              </a:rPr>
              <a:t> </a:t>
            </a:r>
            <a:r>
              <a:rPr lang="en-US" sz="1188" baseline="0" b="0" i="0" dirty="0" spc="124">
                <a:latin typeface="Arial" pitchFamily="0" charset="1"/>
              </a:rPr>
              <a:t>c</a:t>
            </a:r>
            <a:r>
              <a:rPr lang="en-US" sz="1188" baseline="0" b="0" i="0" dirty="0" spc="0">
                <a:latin typeface="Arial" pitchFamily="0" charset="1"/>
              </a:rPr>
              <a:t>an</a:t>
            </a:r>
            <a:r>
              <a:rPr lang="en-US" sz="1188" baseline="0" b="0" i="0" dirty="0" spc="136">
                <a:latin typeface="Arial" pitchFamily="0" charset="1"/>
              </a:rPr>
              <a:t> </a:t>
            </a:r>
            <a:r>
              <a:rPr lang="en-US" sz="1188" baseline="0" b="0" i="0" dirty="0" spc="124">
                <a:latin typeface="Arial" pitchFamily="0" charset="1"/>
              </a:rPr>
              <a:t>c</a:t>
            </a:r>
            <a:r>
              <a:rPr lang="en-US" sz="1188" baseline="0" b="0" i="0" dirty="0" spc="0">
                <a:latin typeface="Arial" pitchFamily="0" charset="1"/>
              </a:rPr>
              <a:t>he</a:t>
            </a:r>
            <a:r>
              <a:rPr lang="en-US" sz="1188" baseline="0" b="0" i="0" dirty="0" spc="124">
                <a:latin typeface="Arial" pitchFamily="0" charset="1"/>
              </a:rPr>
              <a:t>c</a:t>
            </a:r>
            <a:r>
              <a:rPr lang="en-US" sz="1188" baseline="0" b="0" i="0" dirty="0" spc="0">
                <a:latin typeface="Arial" pitchFamily="0" charset="1"/>
              </a:rPr>
              <a:t>k</a:t>
            </a:r>
            <a:r>
              <a:rPr lang="en-US" sz="1188" baseline="0" b="0" i="0" dirty="0" spc="136">
                <a:latin typeface="Arial" pitchFamily="0" charset="1"/>
              </a:rPr>
              <a:t> </a:t>
            </a:r>
            <a:r>
              <a:rPr lang="en-US" sz="1188" baseline="0" b="0" i="0" dirty="0" spc="0">
                <a:latin typeface="Arial" pitchFamily="0" charset="1"/>
              </a:rPr>
              <a:t>bu</a:t>
            </a:r>
            <a:r>
              <a:rPr lang="en-US" sz="1188" baseline="0" b="0" i="0" dirty="0" spc="124">
                <a:latin typeface="Arial" pitchFamily="0" charset="1"/>
              </a:rPr>
              <a:t>s</a:t>
            </a:r>
            <a:r>
              <a:rPr lang="en-US" sz="1188" baseline="0" b="0" i="0" dirty="0" spc="0">
                <a:latin typeface="Arial" pitchFamily="0" charset="1"/>
              </a:rPr>
              <a:t>ine</a:t>
            </a:r>
            <a:r>
              <a:rPr lang="en-US" sz="1188" baseline="0" b="0" i="0" dirty="0" spc="124">
                <a:latin typeface="Arial" pitchFamily="0" charset="1"/>
              </a:rPr>
              <a:t>ss</a:t>
            </a:r>
            <a:r>
              <a:rPr lang="en-US" sz="1188" baseline="0" b="0" i="0" dirty="0" spc="100">
                <a:latin typeface="Arial" pitchFamily="0" charset="1"/>
              </a:rPr>
              <a:t> </a:t>
            </a:r>
            <a:r>
              <a:rPr lang="en-US" sz="1188" baseline="0" b="0" i="0" dirty="0" spc="124">
                <a:latin typeface="Arial" pitchFamily="0" charset="1"/>
              </a:rPr>
              <a:t>s</a:t>
            </a:r>
            <a:r>
              <a:rPr lang="en-US" sz="1188" baseline="0" b="0" i="0" dirty="0" spc="100">
                <a:latin typeface="Arial" pitchFamily="0" charset="1"/>
              </a:rPr>
              <a:t>t</a:t>
            </a:r>
            <a:r>
              <a:rPr lang="en-US" sz="1188" baseline="0" b="0" i="0" dirty="0" spc="0">
                <a:latin typeface="Arial" pitchFamily="0" charset="1"/>
              </a:rPr>
              <a:t>a</a:t>
            </a:r>
            <a:r>
              <a:rPr lang="en-US" sz="1188" baseline="0" b="0" i="0" dirty="0" spc="100">
                <a:latin typeface="Arial" pitchFamily="0" charset="1"/>
              </a:rPr>
              <a:t>t</a:t>
            </a:r>
            <a:r>
              <a:rPr lang="en-US" sz="1188" baseline="0" b="0" i="0" dirty="0" spc="0">
                <a:latin typeface="Arial" pitchFamily="0" charset="1"/>
              </a:rPr>
              <a:t>u</a:t>
            </a:r>
            <a:r>
              <a:rPr lang="en-US" sz="1188" baseline="0" b="0" i="0" dirty="0" spc="124">
                <a:latin typeface="Arial" pitchFamily="0" charset="1"/>
              </a:rPr>
              <a:t>s</a:t>
            </a:r>
            <a:r>
              <a:rPr lang="en-US" sz="1188" baseline="0" b="0" i="0" dirty="0" spc="136">
                <a:latin typeface="Arial" pitchFamily="0" charset="1"/>
              </a:rPr>
              <a:t> </a:t>
            </a:r>
            <a:r>
              <a:rPr lang="en-US" sz="1188" baseline="0" b="0" i="0" dirty="0" spc="0">
                <a:latin typeface="Arial" pitchFamily="0" charset="1"/>
              </a:rPr>
              <a:t>a</a:t>
            </a:r>
            <a:r>
              <a:rPr lang="en-US" sz="1188" baseline="0" b="0" i="0" dirty="0" spc="100">
                <a:latin typeface="Arial" pitchFamily="0" charset="1"/>
              </a:rPr>
              <a:t>t</a:t>
            </a:r>
            <a:r>
              <a:rPr lang="en-US" sz="1188" baseline="0" b="0" i="0" dirty="0" spc="172">
                <a:latin typeface="Arial" pitchFamily="0" charset="1"/>
              </a:rPr>
              <a:t> </a:t>
            </a:r>
            <a:r>
              <a:rPr lang="en-US" sz="1188" baseline="0" b="0" i="0" dirty="0" spc="0">
                <a:latin typeface="Arial" pitchFamily="0" charset="1"/>
              </a:rPr>
              <a:t>any</a:t>
            </a:r>
            <a:r>
              <a:rPr lang="en-US" sz="1188" baseline="0" b="0" i="0" dirty="0" spc="209">
                <a:latin typeface="Arial" pitchFamily="0" charset="1"/>
              </a:rPr>
              <a:t> </a:t>
            </a:r>
            <a:r>
              <a:rPr lang="en-US" sz="1188" baseline="0" b="0" i="0" dirty="0" spc="100">
                <a:latin typeface="Arial" pitchFamily="0" charset="1"/>
              </a:rPr>
              <a:t>t</a:t>
            </a:r>
            <a:r>
              <a:rPr lang="en-US" sz="1188" baseline="0" b="0" i="0" dirty="0" spc="0">
                <a:latin typeface="Arial" pitchFamily="0" charset="1"/>
              </a:rPr>
              <a:t>ime</a:t>
            </a:r>
            <a:r>
              <a:rPr lang="en-US" sz="1188" baseline="0" b="0" i="0" dirty="0" spc="100">
                <a:latin typeface="Arial" pitchFamily="0" charset="1"/>
              </a:rPr>
              <a:t>,</a:t>
            </a:r>
            <a:r>
              <a:rPr lang="en-US" sz="1188" baseline="0" b="0" i="0" dirty="0" spc="172">
                <a:latin typeface="Arial" pitchFamily="0" charset="1"/>
              </a:rPr>
              <a:t> </a:t>
            </a:r>
            <a:r>
              <a:rPr lang="en-US" sz="1188" baseline="0" b="0" i="0" dirty="0" spc="0">
                <a:latin typeface="Arial" pitchFamily="0" charset="1"/>
              </a:rPr>
              <a:t>plu</a:t>
            </a:r>
            <a:r>
              <a:rPr lang="en-US" sz="1188" baseline="0" b="0" i="0" dirty="0" spc="124">
                <a:latin typeface="Arial" pitchFamily="0" charset="1"/>
              </a:rPr>
              <a:t>s</a:t>
            </a:r>
            <a:r>
              <a:rPr lang="en-US" sz="1188" baseline="0" b="0" i="0" dirty="0" spc="100">
                <a:latin typeface="Arial" pitchFamily="0" charset="1"/>
              </a:rPr>
              <a:t> t</a:t>
            </a:r>
            <a:r>
              <a:rPr lang="en-US" sz="1188" baseline="0" b="0" i="0" dirty="0" spc="0">
                <a:latin typeface="Arial" pitchFamily="0" charset="1"/>
              </a:rPr>
              <a:t>he</a:t>
            </a:r>
            <a:r>
              <a:rPr lang="en-US" sz="1188" baseline="0" b="0" i="0" dirty="0" spc="172">
                <a:latin typeface="Arial" pitchFamily="0" charset="1"/>
              </a:rPr>
              <a:t> </a:t>
            </a:r>
            <a:r>
              <a:rPr lang="en-US" sz="1188" baseline="0" b="0" i="0" dirty="0" spc="0">
                <a:latin typeface="Arial" pitchFamily="0" charset="1"/>
              </a:rPr>
              <a:t>abili</a:t>
            </a:r>
            <a:r>
              <a:rPr lang="en-US" sz="1188" baseline="0" b="0" i="0" dirty="0" spc="100">
                <a:latin typeface="Arial" pitchFamily="0" charset="1"/>
              </a:rPr>
              <a:t>t</a:t>
            </a:r>
            <a:r>
              <a:rPr lang="en-US" sz="1188" baseline="0" b="0" i="0" dirty="0" spc="0">
                <a:latin typeface="Arial" pitchFamily="0" charset="1"/>
              </a:rPr>
              <a:t>y</a:t>
            </a:r>
            <a:r>
              <a:rPr lang="en-US" sz="1188" baseline="0" b="0" i="0" dirty="0" spc="209">
                <a:latin typeface="Arial" pitchFamily="0" charset="1"/>
              </a:rPr>
              <a:t> </a:t>
            </a:r>
            <a:r>
              <a:rPr lang="en-US" sz="1188" baseline="0" b="0" i="0" dirty="0" spc="100">
                <a:latin typeface="Arial" pitchFamily="0" charset="1"/>
              </a:rPr>
              <a:t>t</a:t>
            </a:r>
            <a:r>
              <a:rPr lang="en-US" sz="1188" baseline="0" b="0" i="0" dirty="0" spc="0">
                <a:latin typeface="Arial" pitchFamily="0" charset="1"/>
              </a:rPr>
              <a:t>o</a:t>
            </a:r>
            <a:r>
              <a:rPr lang="en-US" sz="1188" baseline="0" b="0" i="0" dirty="0" spc="136">
                <a:latin typeface="Arial" pitchFamily="0" charset="1"/>
              </a:rPr>
              <a:t> </a:t>
            </a:r>
            <a:r>
              <a:rPr lang="en-US" sz="1188" baseline="0" b="0" i="0" dirty="0" spc="0">
                <a:latin typeface="Arial" pitchFamily="0" charset="1"/>
              </a:rPr>
              <a:t>make</a:t>
            </a:r>
            <a:r>
              <a:rPr lang="en-US" sz="1188" baseline="0" b="0" i="0" dirty="0" spc="244">
                <a:latin typeface="Arial" pitchFamily="0" charset="1"/>
              </a:rPr>
              <a:t> </a:t>
            </a:r>
            <a:r>
              <a:rPr lang="en-US" sz="1188" baseline="0" b="0" i="0" dirty="0" spc="100">
                <a:latin typeface="Arial" pitchFamily="0" charset="1"/>
              </a:rPr>
              <a:t>t</a:t>
            </a:r>
            <a:r>
              <a:rPr lang="en-US" sz="1188" baseline="0" b="0" i="0" dirty="0" spc="0">
                <a:latin typeface="Arial" pitchFamily="0" charset="1"/>
              </a:rPr>
              <a:t>imely </a:t>
            </a:r>
          </a:p>
        </p:txBody>
      </p:sp>
      <p:sp>
        <p:nvSpPr>
          <p:cNvPr id="157" name="Rectangle 157"/>
          <p:cNvSpPr/>
          <p:nvPr/>
        </p:nvSpPr>
        <p:spPr>
          <a:xfrm rot="0" flipH="0" flipV="0">
            <a:off x="638555" y="4865362"/>
            <a:ext cx="4070634" cy="20187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188" baseline="0" b="0" i="0" dirty="0" spc="0">
                <a:latin typeface="Arial" pitchFamily="0" charset="1"/>
              </a:rPr>
              <a:t>de</a:t>
            </a:r>
            <a:r>
              <a:rPr lang="en-US" sz="1188" baseline="0" b="0" i="0" dirty="0" spc="124">
                <a:latin typeface="Arial" pitchFamily="0" charset="1"/>
              </a:rPr>
              <a:t>c</a:t>
            </a:r>
            <a:r>
              <a:rPr lang="en-US" sz="1188" baseline="0" b="0" i="0" dirty="0" spc="0">
                <a:latin typeface="Arial" pitchFamily="0" charset="1"/>
              </a:rPr>
              <a:t>i</a:t>
            </a:r>
            <a:r>
              <a:rPr lang="en-US" sz="1188" baseline="0" b="0" i="0" dirty="0" spc="124">
                <a:latin typeface="Arial" pitchFamily="0" charset="1"/>
              </a:rPr>
              <a:t>s</a:t>
            </a:r>
            <a:r>
              <a:rPr lang="en-US" sz="1188" baseline="0" b="0" i="0" dirty="0" spc="0">
                <a:latin typeface="Arial" pitchFamily="0" charset="1"/>
              </a:rPr>
              <a:t>ion</a:t>
            </a:r>
            <a:r>
              <a:rPr lang="en-US" sz="1188" baseline="0" b="0" i="0" dirty="0" spc="124">
                <a:latin typeface="Arial" pitchFamily="0" charset="1"/>
              </a:rPr>
              <a:t>s</a:t>
            </a:r>
            <a:r>
              <a:rPr lang="en-US" sz="1188" baseline="0" b="0" i="0" dirty="0" spc="136">
                <a:latin typeface="Arial" pitchFamily="0" charset="1"/>
              </a:rPr>
              <a:t> </a:t>
            </a:r>
            <a:r>
              <a:rPr lang="en-US" sz="1188" baseline="0" b="0" i="0" dirty="0" spc="0">
                <a:latin typeface="Arial" pitchFamily="0" charset="1"/>
              </a:rPr>
              <a:t>in</a:t>
            </a:r>
            <a:r>
              <a:rPr lang="en-US" sz="1188" baseline="0" b="0" i="0" dirty="0" spc="136">
                <a:latin typeface="Arial" pitchFamily="0" charset="1"/>
              </a:rPr>
              <a:t> </a:t>
            </a:r>
            <a:r>
              <a:rPr lang="en-US" sz="1188" baseline="0" b="0" i="0" dirty="0" spc="0">
                <a:latin typeface="Arial" pitchFamily="0" charset="1"/>
              </a:rPr>
              <a:t>line</a:t>
            </a:r>
            <a:r>
              <a:rPr lang="en-US" sz="1188" baseline="0" b="0" i="0" dirty="0" spc="136">
                <a:latin typeface="Arial" pitchFamily="0" charset="1"/>
              </a:rPr>
              <a:t> </a:t>
            </a:r>
            <a:r>
              <a:rPr lang="en-US" sz="1188" baseline="0" b="0" i="0" dirty="0" spc="0">
                <a:latin typeface="Arial" pitchFamily="0" charset="1"/>
              </a:rPr>
              <a:t>wi</a:t>
            </a:r>
            <a:r>
              <a:rPr lang="en-US" sz="1188" baseline="0" b="0" i="0" dirty="0" spc="100">
                <a:latin typeface="Arial" pitchFamily="0" charset="1"/>
              </a:rPr>
              <a:t>t</a:t>
            </a:r>
            <a:r>
              <a:rPr lang="en-US" sz="1188" baseline="0" b="0" i="0" dirty="0" spc="0">
                <a:latin typeface="Arial" pitchFamily="0" charset="1"/>
              </a:rPr>
              <a:t>h</a:t>
            </a:r>
            <a:r>
              <a:rPr lang="en-US" sz="1188" baseline="0" b="0" i="0" dirty="0" spc="172">
                <a:latin typeface="Arial" pitchFamily="0" charset="1"/>
              </a:rPr>
              <a:t> </a:t>
            </a:r>
            <a:r>
              <a:rPr lang="en-US" sz="1188" baseline="0" b="0" i="0" dirty="0" spc="100">
                <a:latin typeface="Arial" pitchFamily="0" charset="1"/>
              </a:rPr>
              <a:t>t</a:t>
            </a:r>
            <a:r>
              <a:rPr lang="en-US" sz="1188" baseline="0" b="0" i="0" dirty="0" spc="0">
                <a:latin typeface="Arial" pitchFamily="0" charset="1"/>
              </a:rPr>
              <a:t>he</a:t>
            </a:r>
            <a:r>
              <a:rPr lang="en-US" sz="1188" baseline="0" b="0" i="0" dirty="0" spc="136">
                <a:latin typeface="Arial" pitchFamily="0" charset="1"/>
              </a:rPr>
              <a:t> </a:t>
            </a:r>
            <a:r>
              <a:rPr lang="en-US" sz="1188" baseline="0" b="0" i="0" dirty="0" spc="124">
                <a:latin typeface="Arial" pitchFamily="0" charset="1"/>
              </a:rPr>
              <a:t>c</a:t>
            </a:r>
            <a:r>
              <a:rPr lang="en-US" sz="1188" baseline="0" b="0" i="0" dirty="0" spc="0">
                <a:latin typeface="Arial" pitchFamily="0" charset="1"/>
              </a:rPr>
              <a:t>u</a:t>
            </a:r>
            <a:r>
              <a:rPr lang="en-US" sz="1188" baseline="0" b="0" i="0" dirty="0" spc="106">
                <a:latin typeface="Arial" pitchFamily="0" charset="1"/>
              </a:rPr>
              <a:t>rr</a:t>
            </a:r>
            <a:r>
              <a:rPr lang="en-US" sz="1188" baseline="0" b="0" i="0" dirty="0" spc="0">
                <a:latin typeface="Arial" pitchFamily="0" charset="1"/>
              </a:rPr>
              <a:t>en</a:t>
            </a:r>
            <a:r>
              <a:rPr lang="en-US" sz="1188" baseline="0" b="0" i="0" dirty="0" spc="100">
                <a:latin typeface="Arial" pitchFamily="0" charset="1"/>
              </a:rPr>
              <a:t>t</a:t>
            </a:r>
            <a:r>
              <a:rPr lang="en-US" sz="1188" baseline="0" b="0" i="0" dirty="0" spc="136">
                <a:latin typeface="Arial" pitchFamily="0" charset="1"/>
              </a:rPr>
              <a:t> </a:t>
            </a:r>
            <a:r>
              <a:rPr lang="en-US" sz="1188" baseline="0" b="0" i="0" dirty="0" spc="0">
                <a:latin typeface="Arial" pitchFamily="0" charset="1"/>
              </a:rPr>
              <a:t>ma</a:t>
            </a:r>
            <a:r>
              <a:rPr lang="en-US" sz="1188" baseline="0" b="0" i="0" dirty="0" spc="106">
                <a:latin typeface="Arial" pitchFamily="0" charset="1"/>
              </a:rPr>
              <a:t>r</a:t>
            </a:r>
            <a:r>
              <a:rPr lang="en-US" sz="1188" baseline="0" b="0" i="0" dirty="0" spc="0">
                <a:latin typeface="Arial" pitchFamily="0" charset="1"/>
              </a:rPr>
              <a:t>ke</a:t>
            </a:r>
            <a:r>
              <a:rPr lang="en-US" sz="1188" baseline="0" b="0" i="0" dirty="0" spc="100">
                <a:latin typeface="Arial" pitchFamily="0" charset="1"/>
              </a:rPr>
              <a:t>t</a:t>
            </a:r>
            <a:r>
              <a:rPr lang="en-US" sz="1188" baseline="0" b="0" i="0" dirty="0" spc="244">
                <a:latin typeface="Arial" pitchFamily="0" charset="1"/>
              </a:rPr>
              <a:t> </a:t>
            </a:r>
            <a:r>
              <a:rPr lang="en-US" sz="1188" baseline="0" b="0" i="0" dirty="0" spc="124">
                <a:latin typeface="Arial" pitchFamily="0" charset="1"/>
              </a:rPr>
              <a:t>c</a:t>
            </a:r>
            <a:r>
              <a:rPr lang="en-US" sz="1188" baseline="0" b="0" i="0" dirty="0" spc="0">
                <a:latin typeface="Arial" pitchFamily="0" charset="1"/>
              </a:rPr>
              <a:t>ondi</a:t>
            </a:r>
            <a:r>
              <a:rPr lang="en-US" sz="1188" baseline="0" b="0" i="0" dirty="0" spc="100">
                <a:latin typeface="Arial" pitchFamily="0" charset="1"/>
              </a:rPr>
              <a:t>t</a:t>
            </a:r>
            <a:r>
              <a:rPr lang="en-US" sz="1188" baseline="0" b="0" i="0" dirty="0" spc="0">
                <a:latin typeface="Arial" pitchFamily="0" charset="1"/>
              </a:rPr>
              <a:t>ion</a:t>
            </a:r>
            <a:r>
              <a:rPr lang="en-US" sz="1188" baseline="0" b="0" i="0" dirty="0" spc="124">
                <a:latin typeface="Arial" pitchFamily="0" charset="1"/>
              </a:rPr>
              <a:t>s</a:t>
            </a:r>
            <a:r>
              <a:rPr lang="en-US" sz="1188" baseline="0" b="0" i="0" dirty="0" spc="0">
                <a:latin typeface="Arial" pitchFamily="0" charset="1"/>
              </a:rPr>
              <a:t>.</a:t>
            </a:r>
          </a:p>
        </p:txBody>
      </p:sp>
      <p:sp>
        <p:nvSpPr>
          <p:cNvPr id="158" name="Rectangle 158"/>
          <p:cNvSpPr/>
          <p:nvPr/>
        </p:nvSpPr>
        <p:spPr>
          <a:xfrm rot="0" flipH="0" flipV="0">
            <a:off x="491947" y="5047898"/>
            <a:ext cx="7470865" cy="20227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190" baseline="0" b="0" i="0" dirty="0" spc="737">
                <a:latin typeface="ArialMT" pitchFamily="0" charset="1"/>
              </a:rPr>
              <a:t>•</a:t>
            </a:r>
            <a:r>
              <a:rPr lang="en-US" sz="1190" baseline="0" b="0" i="0" dirty="0" spc="0">
                <a:latin typeface="Arial" pitchFamily="0" charset="1"/>
              </a:rPr>
              <a:t>Imp</a:t>
            </a:r>
            <a:r>
              <a:rPr lang="en-US" sz="1190" baseline="0" b="0" i="0" dirty="0" spc="105">
                <a:latin typeface="Arial" pitchFamily="0" charset="1"/>
              </a:rPr>
              <a:t>r</a:t>
            </a:r>
            <a:r>
              <a:rPr lang="en-US" sz="1190" baseline="0" b="0" i="0" dirty="0" spc="0">
                <a:latin typeface="Arial" pitchFamily="0" charset="1"/>
              </a:rPr>
              <a:t>oved</a:t>
            </a:r>
            <a:r>
              <a:rPr lang="en-US" sz="1190" baseline="0" b="0" i="0" dirty="0" spc="279">
                <a:latin typeface="Arial" pitchFamily="0" charset="1"/>
              </a:rPr>
              <a:t> </a:t>
            </a:r>
            <a:r>
              <a:rPr lang="en-US" sz="1190" baseline="0" b="0" i="0" dirty="0" spc="0">
                <a:latin typeface="Arial" pitchFamily="0" charset="1"/>
              </a:rPr>
              <a:t>the</a:t>
            </a:r>
            <a:r>
              <a:rPr lang="en-US" sz="1190" baseline="0" b="0" i="0" dirty="0" spc="171">
                <a:latin typeface="Arial" pitchFamily="0" charset="1"/>
              </a:rPr>
              <a:t> </a:t>
            </a:r>
            <a:r>
              <a:rPr lang="en-US" sz="1190" baseline="0" b="0" i="0" dirty="0" spc="123">
                <a:latin typeface="Arial" pitchFamily="0" charset="1"/>
              </a:rPr>
              <a:t>s</a:t>
            </a:r>
            <a:r>
              <a:rPr lang="en-US" sz="1190" baseline="0" b="0" i="0" dirty="0" spc="0">
                <a:latin typeface="Arial" pitchFamily="0" charset="1"/>
              </a:rPr>
              <a:t>tanda</a:t>
            </a:r>
            <a:r>
              <a:rPr lang="en-US" sz="1190" baseline="0" b="0" i="0" dirty="0" spc="105">
                <a:latin typeface="Arial" pitchFamily="0" charset="1"/>
              </a:rPr>
              <a:t>r</a:t>
            </a:r>
            <a:r>
              <a:rPr lang="en-US" sz="1190" baseline="0" b="0" i="0" dirty="0" spc="0">
                <a:latin typeface="Arial" pitchFamily="0" charset="1"/>
              </a:rPr>
              <a:t>dization</a:t>
            </a:r>
            <a:r>
              <a:rPr lang="en-US" sz="1190" baseline="0" b="0" i="0" dirty="0" spc="279">
                <a:latin typeface="Arial" pitchFamily="0" charset="1"/>
              </a:rPr>
              <a:t> </a:t>
            </a:r>
            <a:r>
              <a:rPr lang="en-US" sz="1190" baseline="0" b="0" i="0" dirty="0" spc="0">
                <a:latin typeface="Arial" pitchFamily="0" charset="1"/>
              </a:rPr>
              <a:t>o</a:t>
            </a:r>
            <a:r>
              <a:rPr lang="en-US" sz="1190" baseline="0" b="0" i="0" dirty="0" spc="135">
                <a:latin typeface="Arial" pitchFamily="0" charset="1"/>
              </a:rPr>
              <a:t>f </a:t>
            </a:r>
            <a:r>
              <a:rPr lang="en-US" sz="1190" baseline="0" b="0" i="0" dirty="0" spc="0">
                <a:latin typeface="Arial" pitchFamily="0" charset="1"/>
              </a:rPr>
              <a:t>p</a:t>
            </a:r>
            <a:r>
              <a:rPr lang="en-US" sz="1190" baseline="0" b="0" i="0" dirty="0" spc="105">
                <a:latin typeface="Arial" pitchFamily="0" charset="1"/>
              </a:rPr>
              <a:t>r</a:t>
            </a:r>
            <a:r>
              <a:rPr lang="en-US" sz="1190" baseline="0" b="0" i="0" dirty="0" spc="0">
                <a:latin typeface="Arial" pitchFamily="0" charset="1"/>
              </a:rPr>
              <a:t>oje</a:t>
            </a:r>
            <a:r>
              <a:rPr lang="en-US" sz="1190" baseline="0" b="0" i="0" dirty="0" spc="123">
                <a:latin typeface="Arial" pitchFamily="0" charset="1"/>
              </a:rPr>
              <a:t>c</a:t>
            </a:r>
            <a:r>
              <a:rPr lang="en-US" sz="1190" baseline="0" b="0" i="0" dirty="0" spc="0">
                <a:latin typeface="Arial" pitchFamily="0" charset="1"/>
              </a:rPr>
              <a:t>t</a:t>
            </a:r>
            <a:r>
              <a:rPr lang="en-US" sz="1190" baseline="0" b="0" i="0" dirty="0" spc="171">
                <a:latin typeface="Arial" pitchFamily="0" charset="1"/>
              </a:rPr>
              <a:t> </a:t>
            </a:r>
            <a:r>
              <a:rPr lang="en-US" sz="1190" baseline="0" b="0" i="0" dirty="0" spc="0">
                <a:latin typeface="Arial" pitchFamily="0" charset="1"/>
              </a:rPr>
              <a:t>manage</a:t>
            </a:r>
            <a:r>
              <a:rPr lang="en-US" sz="1190" baseline="0" b="0" i="0" dirty="0" spc="123">
                <a:latin typeface="Arial" pitchFamily="0" charset="1"/>
              </a:rPr>
              <a:t>m</a:t>
            </a:r>
            <a:r>
              <a:rPr lang="en-US" sz="1190" baseline="0" b="0" i="0" dirty="0" spc="0">
                <a:latin typeface="Arial" pitchFamily="0" charset="1"/>
              </a:rPr>
              <a:t>ent,</a:t>
            </a:r>
            <a:r>
              <a:rPr lang="en-US" sz="1190" baseline="0" b="0" i="0" dirty="0" spc="279">
                <a:latin typeface="Arial" pitchFamily="0" charset="1"/>
              </a:rPr>
              <a:t> </a:t>
            </a:r>
            <a:r>
              <a:rPr lang="en-US" sz="1190" baseline="0" b="0" i="0" dirty="0" spc="0">
                <a:latin typeface="Arial" pitchFamily="0" charset="1"/>
              </a:rPr>
              <a:t>in pa</a:t>
            </a:r>
            <a:r>
              <a:rPr lang="en-US" sz="1190" baseline="0" b="0" i="0" dirty="0" spc="105">
                <a:latin typeface="Arial" pitchFamily="0" charset="1"/>
              </a:rPr>
              <a:t>r</a:t>
            </a:r>
            <a:r>
              <a:rPr lang="en-US" sz="1190" baseline="0" b="0" i="0" dirty="0" spc="0">
                <a:latin typeface="Arial" pitchFamily="0" charset="1"/>
              </a:rPr>
              <a:t>ti</a:t>
            </a:r>
            <a:r>
              <a:rPr lang="en-US" sz="1190" baseline="0" b="0" i="0" dirty="0" spc="123">
                <a:latin typeface="Arial" pitchFamily="0" charset="1"/>
              </a:rPr>
              <a:t>c</a:t>
            </a:r>
            <a:r>
              <a:rPr lang="en-US" sz="1190" baseline="0" b="0" i="0" dirty="0" spc="0">
                <a:latin typeface="Arial" pitchFamily="0" charset="1"/>
              </a:rPr>
              <a:t>ula</a:t>
            </a:r>
            <a:r>
              <a:rPr lang="en-US" sz="1190" baseline="0" b="0" i="0" dirty="0" spc="105">
                <a:latin typeface="Arial" pitchFamily="0" charset="1"/>
              </a:rPr>
              <a:t>r</a:t>
            </a:r>
            <a:r>
              <a:rPr lang="en-US" sz="1190" baseline="0" b="0" i="0" dirty="0" spc="208">
                <a:latin typeface="Arial" pitchFamily="0" charset="1"/>
              </a:rPr>
              <a:t> </a:t>
            </a:r>
            <a:r>
              <a:rPr lang="en-US" sz="1190" baseline="0" b="0" i="0" dirty="0" spc="0">
                <a:latin typeface="Arial" pitchFamily="0" charset="1"/>
              </a:rPr>
              <a:t>the</a:t>
            </a:r>
            <a:r>
              <a:rPr lang="en-US" sz="1190" baseline="0" b="0" i="0" dirty="0" spc="135">
                <a:latin typeface="Arial" pitchFamily="0" charset="1"/>
              </a:rPr>
              <a:t> </a:t>
            </a:r>
            <a:r>
              <a:rPr lang="en-US" sz="1190" baseline="0" b="0" i="0" dirty="0" spc="123">
                <a:latin typeface="Arial" pitchFamily="0" charset="1"/>
              </a:rPr>
              <a:t>c</a:t>
            </a:r>
            <a:r>
              <a:rPr lang="en-US" sz="1190" baseline="0" b="0" i="0" dirty="0" spc="0">
                <a:latin typeface="Arial" pitchFamily="0" charset="1"/>
              </a:rPr>
              <a:t>ollation</a:t>
            </a:r>
            <a:r>
              <a:rPr lang="en-US" sz="1190" baseline="0" b="0" i="0" dirty="0" spc="244">
                <a:latin typeface="Arial" pitchFamily="0" charset="1"/>
              </a:rPr>
              <a:t> </a:t>
            </a:r>
            <a:r>
              <a:rPr lang="en-US" sz="1190" baseline="0" b="0" i="0" dirty="0" spc="0">
                <a:latin typeface="Arial" pitchFamily="0" charset="1"/>
              </a:rPr>
              <a:t>o</a:t>
            </a:r>
            <a:r>
              <a:rPr lang="en-US" sz="1190" baseline="0" b="0" i="0" dirty="0" spc="135">
                <a:latin typeface="Arial" pitchFamily="0" charset="1"/>
              </a:rPr>
              <a:t>f </a:t>
            </a:r>
            <a:r>
              <a:rPr lang="en-US" sz="1190" baseline="0" b="0" i="0" dirty="0" spc="0">
                <a:latin typeface="Arial" pitchFamily="0" charset="1"/>
              </a:rPr>
              <a:t>p</a:t>
            </a:r>
            <a:r>
              <a:rPr lang="en-US" sz="1190" baseline="0" b="0" i="0" dirty="0" spc="105">
                <a:latin typeface="Arial" pitchFamily="0" charset="1"/>
              </a:rPr>
              <a:t>r</a:t>
            </a:r>
            <a:r>
              <a:rPr lang="en-US" sz="1190" baseline="0" b="0" i="0" dirty="0" spc="0">
                <a:latin typeface="Arial" pitchFamily="0" charset="1"/>
              </a:rPr>
              <a:t>o</a:t>
            </a:r>
            <a:r>
              <a:rPr lang="en-US" sz="1190" baseline="0" b="0" i="0" dirty="0" spc="135">
                <a:latin typeface="Arial" pitchFamily="0" charset="1"/>
              </a:rPr>
              <a:t>f</a:t>
            </a:r>
            <a:r>
              <a:rPr lang="en-US" sz="1190" baseline="0" b="0" i="0" dirty="0" spc="0">
                <a:latin typeface="Arial" pitchFamily="0" charset="1"/>
              </a:rPr>
              <a:t>it and </a:t>
            </a:r>
          </a:p>
        </p:txBody>
      </p:sp>
      <p:sp>
        <p:nvSpPr>
          <p:cNvPr id="159" name="Rectangle 159"/>
          <p:cNvSpPr/>
          <p:nvPr/>
        </p:nvSpPr>
        <p:spPr>
          <a:xfrm rot="0" flipH="0" flipV="0">
            <a:off x="638555" y="5231503"/>
            <a:ext cx="4786843" cy="20187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188" baseline="0" b="0" i="0" dirty="0" spc="0">
                <a:latin typeface="Arial" pitchFamily="0" charset="1"/>
              </a:rPr>
              <a:t>lo</a:t>
            </a:r>
            <a:r>
              <a:rPr lang="en-US" sz="1188" baseline="0" b="0" i="0" dirty="0" spc="124">
                <a:latin typeface="Arial" pitchFamily="0" charset="1"/>
              </a:rPr>
              <a:t>ss</a:t>
            </a:r>
            <a:r>
              <a:rPr lang="en-US" sz="1188" baseline="0" b="0" i="0" dirty="0" spc="100">
                <a:latin typeface="Arial" pitchFamily="0" charset="1"/>
              </a:rPr>
              <a:t>, </a:t>
            </a:r>
            <a:r>
              <a:rPr lang="en-US" sz="1188" baseline="0" b="0" i="0" dirty="0" spc="0">
                <a:latin typeface="Arial" pitchFamily="0" charset="1"/>
              </a:rPr>
              <a:t>enabling</a:t>
            </a:r>
            <a:r>
              <a:rPr lang="en-US" sz="1188" baseline="0" b="0" i="0" dirty="0" spc="244">
                <a:latin typeface="Arial" pitchFamily="0" charset="1"/>
              </a:rPr>
              <a:t> </a:t>
            </a:r>
            <a:r>
              <a:rPr lang="en-US" sz="1188" baseline="0" b="0" i="0" dirty="0" spc="100">
                <a:latin typeface="Arial" pitchFamily="0" charset="1"/>
              </a:rPr>
              <a:t>t</a:t>
            </a:r>
            <a:r>
              <a:rPr lang="en-US" sz="1188" baseline="0" b="0" i="0" dirty="0" spc="106">
                <a:latin typeface="Arial" pitchFamily="0" charset="1"/>
              </a:rPr>
              <a:t>r</a:t>
            </a:r>
            <a:r>
              <a:rPr lang="en-US" sz="1188" baseline="0" b="0" i="0" dirty="0" spc="0">
                <a:latin typeface="Arial" pitchFamily="0" charset="1"/>
              </a:rPr>
              <a:t>an</a:t>
            </a:r>
            <a:r>
              <a:rPr lang="en-US" sz="1188" baseline="0" b="0" i="0" dirty="0" spc="124">
                <a:latin typeface="Arial" pitchFamily="0" charset="1"/>
              </a:rPr>
              <a:t>s</a:t>
            </a:r>
            <a:r>
              <a:rPr lang="en-US" sz="1188" baseline="0" b="0" i="0" dirty="0" spc="0">
                <a:latin typeface="Arial" pitchFamily="0" charset="1"/>
              </a:rPr>
              <a:t>pa</a:t>
            </a:r>
            <a:r>
              <a:rPr lang="en-US" sz="1188" baseline="0" b="0" i="0" dirty="0" spc="106">
                <a:latin typeface="Arial" pitchFamily="0" charset="1"/>
              </a:rPr>
              <a:t>r</a:t>
            </a:r>
            <a:r>
              <a:rPr lang="en-US" sz="1188" baseline="0" b="0" i="0" dirty="0" spc="0">
                <a:latin typeface="Arial" pitchFamily="0" charset="1"/>
              </a:rPr>
              <a:t>en</a:t>
            </a:r>
            <a:r>
              <a:rPr lang="en-US" sz="1188" baseline="0" b="0" i="0" dirty="0" spc="124">
                <a:latin typeface="Arial" pitchFamily="0" charset="1"/>
              </a:rPr>
              <a:t>c</a:t>
            </a:r>
            <a:r>
              <a:rPr lang="en-US" sz="1188" baseline="0" b="0" i="0" dirty="0" spc="0">
                <a:latin typeface="Arial" pitchFamily="0" charset="1"/>
              </a:rPr>
              <a:t>y</a:t>
            </a:r>
            <a:r>
              <a:rPr lang="en-US" sz="1188" baseline="0" b="0" i="0" dirty="0" spc="244">
                <a:latin typeface="Arial" pitchFamily="0" charset="1"/>
              </a:rPr>
              <a:t> </a:t>
            </a:r>
            <a:r>
              <a:rPr lang="en-US" sz="1188" baseline="0" b="0" i="0" dirty="0" spc="0">
                <a:latin typeface="Arial" pitchFamily="0" charset="1"/>
              </a:rPr>
              <a:t>a</a:t>
            </a:r>
            <a:r>
              <a:rPr lang="en-US" sz="1188" baseline="0" b="0" i="0" dirty="0" spc="124">
                <a:latin typeface="Arial" pitchFamily="0" charset="1"/>
              </a:rPr>
              <a:t>c</a:t>
            </a:r>
            <a:r>
              <a:rPr lang="en-US" sz="1188" baseline="0" b="0" i="0" dirty="0" spc="106">
                <a:latin typeface="Arial" pitchFamily="0" charset="1"/>
              </a:rPr>
              <a:t>r</a:t>
            </a:r>
            <a:r>
              <a:rPr lang="en-US" sz="1188" baseline="0" b="0" i="0" dirty="0" spc="0">
                <a:latin typeface="Arial" pitchFamily="0" charset="1"/>
              </a:rPr>
              <a:t>o</a:t>
            </a:r>
            <a:r>
              <a:rPr lang="en-US" sz="1188" baseline="0" b="0" i="0" dirty="0" spc="124">
                <a:latin typeface="Arial" pitchFamily="0" charset="1"/>
              </a:rPr>
              <a:t>ss</a:t>
            </a:r>
            <a:r>
              <a:rPr lang="en-US" sz="1188" baseline="0" b="0" i="0" dirty="0" spc="136">
                <a:latin typeface="Arial" pitchFamily="0" charset="1"/>
              </a:rPr>
              <a:t> </a:t>
            </a:r>
            <a:r>
              <a:rPr lang="en-US" sz="1188" baseline="0" b="0" i="0" dirty="0" spc="0">
                <a:latin typeface="Arial" pitchFamily="0" charset="1"/>
              </a:rPr>
              <a:t>all</a:t>
            </a:r>
            <a:r>
              <a:rPr lang="en-US" sz="1188" baseline="0" b="0" i="0" dirty="0" spc="172">
                <a:latin typeface="Arial" pitchFamily="0" charset="1"/>
              </a:rPr>
              <a:t> </a:t>
            </a:r>
            <a:r>
              <a:rPr lang="en-US" sz="1188" baseline="0" b="0" i="0" dirty="0" spc="136">
                <a:latin typeface="Arial" pitchFamily="0" charset="1"/>
              </a:rPr>
              <a:t>f</a:t>
            </a:r>
            <a:r>
              <a:rPr lang="en-US" sz="1188" baseline="0" b="0" i="0" dirty="0" spc="0">
                <a:latin typeface="Arial" pitchFamily="0" charset="1"/>
              </a:rPr>
              <a:t>inan</a:t>
            </a:r>
            <a:r>
              <a:rPr lang="en-US" sz="1188" baseline="0" b="0" i="0" dirty="0" spc="124">
                <a:latin typeface="Arial" pitchFamily="0" charset="1"/>
              </a:rPr>
              <a:t>c</a:t>
            </a:r>
            <a:r>
              <a:rPr lang="en-US" sz="1188" baseline="0" b="0" i="0" dirty="0" spc="0">
                <a:latin typeface="Arial" pitchFamily="0" charset="1"/>
              </a:rPr>
              <a:t>ial</a:t>
            </a:r>
            <a:r>
              <a:rPr lang="en-US" sz="1188" baseline="0" b="0" i="0" dirty="0" spc="136">
                <a:latin typeface="Arial" pitchFamily="0" charset="1"/>
              </a:rPr>
              <a:t> </a:t>
            </a:r>
            <a:r>
              <a:rPr lang="en-US" sz="1188" baseline="0" b="0" i="0" dirty="0" spc="100">
                <a:latin typeface="Arial" pitchFamily="0" charset="1"/>
              </a:rPr>
              <a:t>t</a:t>
            </a:r>
            <a:r>
              <a:rPr lang="en-US" sz="1188" baseline="0" b="0" i="0" dirty="0" spc="106">
                <a:latin typeface="Arial" pitchFamily="0" charset="1"/>
              </a:rPr>
              <a:t>r</a:t>
            </a:r>
            <a:r>
              <a:rPr lang="en-US" sz="1188" baseline="0" b="0" i="0" dirty="0" spc="0">
                <a:latin typeface="Arial" pitchFamily="0" charset="1"/>
              </a:rPr>
              <a:t>an</a:t>
            </a:r>
            <a:r>
              <a:rPr lang="en-US" sz="1188" baseline="0" b="0" i="0" dirty="0" spc="124">
                <a:latin typeface="Arial" pitchFamily="0" charset="1"/>
              </a:rPr>
              <a:t>s</a:t>
            </a:r>
            <a:r>
              <a:rPr lang="en-US" sz="1188" baseline="0" b="0" i="0" dirty="0" spc="0">
                <a:latin typeface="Arial" pitchFamily="0" charset="1"/>
              </a:rPr>
              <a:t>a</a:t>
            </a:r>
            <a:r>
              <a:rPr lang="en-US" sz="1188" baseline="0" b="0" i="0" dirty="0" spc="124">
                <a:latin typeface="Arial" pitchFamily="0" charset="1"/>
              </a:rPr>
              <a:t>c</a:t>
            </a:r>
            <a:r>
              <a:rPr lang="en-US" sz="1188" baseline="0" b="0" i="0" dirty="0" spc="100">
                <a:latin typeface="Arial" pitchFamily="0" charset="1"/>
              </a:rPr>
              <a:t>t</a:t>
            </a:r>
            <a:r>
              <a:rPr lang="en-US" sz="1188" baseline="0" b="0" i="0" dirty="0" spc="0">
                <a:latin typeface="Arial" pitchFamily="0" charset="1"/>
              </a:rPr>
              <a:t>ion</a:t>
            </a:r>
            <a:r>
              <a:rPr lang="en-US" sz="1188" baseline="0" b="0" i="0" dirty="0" spc="124">
                <a:latin typeface="Arial" pitchFamily="0" charset="1"/>
              </a:rPr>
              <a:t>s</a:t>
            </a:r>
            <a:r>
              <a:rPr lang="en-US" sz="1188" baseline="0" b="0" i="0" dirty="0" spc="0">
                <a:latin typeface="Arial" pitchFamily="0" charset="1"/>
              </a:rPr>
              <a:t>.</a:t>
            </a:r>
          </a:p>
        </p:txBody>
      </p:sp>
      <p:sp>
        <p:nvSpPr>
          <p:cNvPr id="160" name="Rectangle 160"/>
          <p:cNvSpPr/>
          <p:nvPr/>
        </p:nvSpPr>
        <p:spPr>
          <a:xfrm rot="0" flipH="0" flipV="0">
            <a:off x="491947" y="610566"/>
            <a:ext cx="6884060" cy="58552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baseline="0" b="1" i="0" dirty="0" spc="0">
                <a:latin typeface="Arial" pitchFamily="0" charset="1"/>
              </a:rPr>
              <a:t>Wit</a:t>
            </a:r>
            <a:r>
              <a:rPr lang="en-US" sz="1800" baseline="0" b="1" i="0" dirty="0" spc="-19">
                <a:latin typeface="Arial" pitchFamily="0" charset="1"/>
              </a:rPr>
              <a:t>h</a:t>
            </a:r>
            <a:r>
              <a:rPr lang="en-US" sz="1800" baseline="0" b="1" i="0" dirty="0" spc="0">
                <a:latin typeface="Arial" pitchFamily="0" charset="1"/>
              </a:rPr>
              <a:t> </a:t>
            </a:r>
            <a:r>
              <a:rPr lang="en-US" sz="1800" baseline="0" b="1" i="0" dirty="0" spc="-12">
                <a:solidFill>
                  <a:srgbClr val="F0AB00"/>
                </a:solidFill>
                <a:latin typeface="Arial" pitchFamily="0" charset="1"/>
              </a:rPr>
              <a:t>S</a:t>
            </a:r>
            <a:r>
              <a:rPr lang="en-US" sz="1800" baseline="0" b="1" i="0" dirty="0" spc="-39">
                <a:solidFill>
                  <a:srgbClr val="F0AB00"/>
                </a:solidFill>
                <a:latin typeface="Arial" pitchFamily="0" charset="1"/>
              </a:rPr>
              <a:t>A</a:t>
            </a:r>
            <a:r>
              <a:rPr lang="en-US" sz="1800" baseline="0" b="1" i="0" dirty="0" spc="-48">
                <a:solidFill>
                  <a:srgbClr val="F0AB00"/>
                </a:solidFill>
                <a:latin typeface="Arial" pitchFamily="0" charset="1"/>
              </a:rPr>
              <a:t>P</a:t>
            </a:r>
            <a:r>
              <a:rPr lang="en-US" sz="1800" baseline="0" b="1" i="0" dirty="0" spc="0">
                <a:solidFill>
                  <a:srgbClr val="F0AB00"/>
                </a:solidFill>
                <a:latin typeface="Arial" pitchFamily="0" charset="1"/>
              </a:rPr>
              <a:t> B</a:t>
            </a:r>
            <a:r>
              <a:rPr lang="en-US" sz="1800" baseline="0" b="1" i="0" dirty="0" spc="-23">
                <a:solidFill>
                  <a:srgbClr val="F0AB00"/>
                </a:solidFill>
                <a:latin typeface="Arial" pitchFamily="0" charset="1"/>
              </a:rPr>
              <a:t>u</a:t>
            </a:r>
            <a:r>
              <a:rPr lang="en-US" sz="1800" baseline="0" b="1" i="0" dirty="0" spc="0">
                <a:solidFill>
                  <a:srgbClr val="F0AB00"/>
                </a:solidFill>
                <a:latin typeface="Arial" pitchFamily="0" charset="1"/>
              </a:rPr>
              <a:t>si</a:t>
            </a:r>
            <a:r>
              <a:rPr lang="en-US" sz="1800" baseline="0" b="1" i="0" dirty="0" spc="-16">
                <a:solidFill>
                  <a:srgbClr val="F0AB00"/>
                </a:solidFill>
                <a:latin typeface="Arial" pitchFamily="0" charset="1"/>
              </a:rPr>
              <a:t>n</a:t>
            </a:r>
            <a:r>
              <a:rPr lang="en-US" sz="1800" baseline="0" b="1" i="0" dirty="0" spc="0">
                <a:solidFill>
                  <a:srgbClr val="F0AB00"/>
                </a:solidFill>
                <a:latin typeface="Arial" pitchFamily="0" charset="1"/>
              </a:rPr>
              <a:t>ess B</a:t>
            </a:r>
            <a:r>
              <a:rPr lang="en-US" sz="1800" baseline="0" b="1" i="0" dirty="0" spc="-28">
                <a:solidFill>
                  <a:srgbClr val="F0AB00"/>
                </a:solidFill>
                <a:latin typeface="Arial" pitchFamily="0" charset="1"/>
              </a:rPr>
              <a:t>y</a:t>
            </a:r>
            <a:r>
              <a:rPr lang="en-US" sz="1800" baseline="0" b="1" i="0" dirty="0" spc="0">
                <a:solidFill>
                  <a:srgbClr val="F0AB00"/>
                </a:solidFill>
                <a:latin typeface="Arial" pitchFamily="0" charset="1"/>
              </a:rPr>
              <a:t>Design</a:t>
            </a:r>
            <a:r>
              <a:rPr lang="en-US" sz="1800" baseline="31720" b="1" i="0" dirty="0" spc="528">
                <a:solidFill>
                  <a:srgbClr val="F0AB00"/>
                </a:solidFill>
                <a:latin typeface="Arial" pitchFamily="0" charset="1"/>
              </a:rPr>
              <a:t>®</a:t>
            </a:r>
            <a:r>
              <a:rPr lang="en-US" sz="1800" baseline="0" b="1" i="0" dirty="0" spc="0">
                <a:latin typeface="Arial" pitchFamily="0" charset="1"/>
              </a:rPr>
              <a:t>U</a:t>
            </a:r>
            <a:r>
              <a:rPr lang="en-US" sz="1800" baseline="0" b="1" i="0" dirty="0" spc="-18">
                <a:latin typeface="Arial" pitchFamily="0" charset="1"/>
              </a:rPr>
              <a:t>n</a:t>
            </a:r>
            <a:r>
              <a:rPr lang="en-US" sz="1800" baseline="0" b="1" i="0" dirty="0" spc="0">
                <a:latin typeface="Arial" pitchFamily="0" charset="1"/>
              </a:rPr>
              <a:t>ite</a:t>
            </a:r>
            <a:r>
              <a:rPr lang="en-US" sz="1800" baseline="0" b="1" i="0" dirty="0" spc="-18">
                <a:latin typeface="Arial" pitchFamily="0" charset="1"/>
              </a:rPr>
              <a:t>n</a:t>
            </a:r>
            <a:r>
              <a:rPr lang="en-US" sz="1800" baseline="0" b="1" i="0" dirty="0" spc="0">
                <a:latin typeface="Arial" pitchFamily="0" charset="1"/>
              </a:rPr>
              <a:t>i</a:t>
            </a:r>
            <a:r>
              <a:rPr lang="en-US" sz="1800" baseline="0" b="1" i="0" dirty="0" spc="509">
                <a:latin typeface="Arial" pitchFamily="0" charset="1"/>
              </a:rPr>
              <a:t>x</a:t>
            </a:r>
            <a:r>
              <a:rPr lang="en-US" sz="1800" baseline="0" b="1" i="0" dirty="0" spc="0">
                <a:latin typeface="Arial" pitchFamily="0" charset="1"/>
              </a:rPr>
              <a:t>ac</a:t>
            </a:r>
            <a:r>
              <a:rPr lang="en-US" sz="1800" baseline="0" b="1" i="0" dirty="0" spc="-19">
                <a:latin typeface="Arial" pitchFamily="0" charset="1"/>
              </a:rPr>
              <a:t>h</a:t>
            </a:r>
            <a:r>
              <a:rPr lang="en-US" sz="1800" baseline="0" b="1" i="0" dirty="0" spc="0">
                <a:latin typeface="Arial" pitchFamily="0" charset="1"/>
              </a:rPr>
              <a:t>ie</a:t>
            </a:r>
            <a:r>
              <a:rPr lang="en-US" sz="1800" baseline="0" b="1" i="0" dirty="0" spc="-28">
                <a:latin typeface="Arial" pitchFamily="0" charset="1"/>
              </a:rPr>
              <a:t>v</a:t>
            </a:r>
            <a:r>
              <a:rPr lang="en-US" sz="1800" baseline="0" b="1" i="0" dirty="0" spc="0">
                <a:latin typeface="Arial" pitchFamily="0" charset="1"/>
              </a:rPr>
              <a:t>es t</a:t>
            </a:r>
            <a:r>
              <a:rPr lang="en-US" sz="1800" baseline="0" b="1" i="0" dirty="0" spc="-16">
                <a:latin typeface="Arial" pitchFamily="0" charset="1"/>
              </a:rPr>
              <a:t>r</a:t>
            </a:r>
            <a:r>
              <a:rPr lang="en-US" sz="1800" baseline="0" b="1" i="0" dirty="0" spc="0">
                <a:latin typeface="Arial" pitchFamily="0" charset="1"/>
              </a:rPr>
              <a:t>a</a:t>
            </a:r>
            <a:r>
              <a:rPr lang="en-US" sz="1800" baseline="0" b="1" i="0" dirty="0" spc="-19">
                <a:latin typeface="Arial" pitchFamily="0" charset="1"/>
              </a:rPr>
              <a:t>n</a:t>
            </a:r>
            <a:r>
              <a:rPr lang="en-US" sz="1800" baseline="0" b="1" i="0" dirty="0" spc="0">
                <a:latin typeface="Arial" pitchFamily="0" charset="1"/>
              </a:rPr>
              <a:t>spa</a:t>
            </a:r>
            <a:r>
              <a:rPr lang="en-US" sz="1800" baseline="0" b="1" i="0" dirty="0" spc="-16">
                <a:latin typeface="Arial" pitchFamily="0" charset="1"/>
              </a:rPr>
              <a:t>r</a:t>
            </a:r>
            <a:r>
              <a:rPr lang="en-US" sz="1800" baseline="0" b="1" i="0" dirty="0" spc="0">
                <a:latin typeface="Arial" pitchFamily="0" charset="1"/>
              </a:rPr>
              <a:t>e</a:t>
            </a:r>
            <a:r>
              <a:rPr lang="en-US" sz="1800" baseline="0" b="1" i="0" dirty="0" spc="-19">
                <a:latin typeface="Arial" pitchFamily="0" charset="1"/>
              </a:rPr>
              <a:t>n</a:t>
            </a:r>
            <a:r>
              <a:rPr lang="en-US" sz="1800" baseline="0" b="1" i="0" dirty="0" spc="0">
                <a:latin typeface="Arial" pitchFamily="0" charset="1"/>
              </a:rPr>
              <a:t>c</a:t>
            </a:r>
            <a:r>
              <a:rPr lang="en-US" sz="1800" baseline="0" b="1" i="0" dirty="0" spc="-28">
                <a:latin typeface="Arial" pitchFamily="0" charset="1"/>
              </a:rPr>
              <a:t>y</a:t>
            </a:r>
            <a:r>
              <a:rPr lang="en-US" sz="1800" baseline="0" b="1" i="0" dirty="0" spc="0">
                <a:latin typeface="Arial" pitchFamily="0" charset="1"/>
              </a:rPr>
              <a:t> </a:t>
            </a:r>
          </a:p>
          <a:p>
            <a:pPr marL="0">
              <a:lnSpc>
                <a:spcPts val="2202"/>
              </a:lnSpc>
            </a:pPr>
            <a:r>
              <a:rPr lang="en-US" sz="1802" baseline="0" b="1" i="0" dirty="0" spc="0">
                <a:latin typeface="Arial" pitchFamily="0" charset="1"/>
              </a:rPr>
              <a:t>ac</a:t>
            </a:r>
            <a:r>
              <a:rPr lang="en-US" sz="1802" baseline="0" b="1" i="0" dirty="0" spc="-18">
                <a:latin typeface="Arial" pitchFamily="0" charset="1"/>
              </a:rPr>
              <a:t>r</a:t>
            </a:r>
            <a:r>
              <a:rPr lang="en-US" sz="1802" baseline="0" b="1" i="0" dirty="0" spc="0">
                <a:latin typeface="Arial" pitchFamily="0" charset="1"/>
              </a:rPr>
              <a:t>oss</a:t>
            </a:r>
            <a:r>
              <a:rPr lang="en-US" sz="1802" baseline="0" b="1" i="0" dirty="0" spc="-32">
                <a:latin typeface="Arial" pitchFamily="0" charset="1"/>
              </a:rPr>
              <a:t> </a:t>
            </a:r>
            <a:r>
              <a:rPr lang="en-US" sz="1802" baseline="0" b="1" i="0" dirty="0" spc="0">
                <a:latin typeface="Arial" pitchFamily="0" charset="1"/>
              </a:rPr>
              <a:t>p</a:t>
            </a:r>
            <a:r>
              <a:rPr lang="en-US" sz="1802" baseline="0" b="1" i="0" dirty="0" spc="-18">
                <a:latin typeface="Arial" pitchFamily="0" charset="1"/>
              </a:rPr>
              <a:t>r</a:t>
            </a:r>
            <a:r>
              <a:rPr lang="en-US" sz="1802" baseline="0" b="1" i="0" dirty="0" spc="0">
                <a:latin typeface="Arial" pitchFamily="0" charset="1"/>
              </a:rPr>
              <a:t>oject </a:t>
            </a:r>
            <a:r>
              <a:rPr lang="en-US" sz="1802" baseline="0" b="1" i="0" dirty="0" spc="-16">
                <a:latin typeface="Arial" pitchFamily="0" charset="1"/>
              </a:rPr>
              <a:t>m</a:t>
            </a:r>
            <a:r>
              <a:rPr lang="en-US" sz="1802" baseline="0" b="1" i="0" dirty="0" spc="0">
                <a:latin typeface="Arial" pitchFamily="0" charset="1"/>
              </a:rPr>
              <a:t>a</a:t>
            </a:r>
            <a:r>
              <a:rPr lang="en-US" sz="1802" baseline="0" b="1" i="0" dirty="0" spc="-21">
                <a:latin typeface="Arial" pitchFamily="0" charset="1"/>
              </a:rPr>
              <a:t>n</a:t>
            </a:r>
            <a:r>
              <a:rPr lang="en-US" sz="1802" baseline="0" b="1" i="0" dirty="0" spc="0">
                <a:latin typeface="Arial" pitchFamily="0" charset="1"/>
              </a:rPr>
              <a:t>age</a:t>
            </a:r>
            <a:r>
              <a:rPr lang="en-US" sz="1802" baseline="0" b="1" i="0" dirty="0" spc="-16">
                <a:latin typeface="Arial" pitchFamily="0" charset="1"/>
              </a:rPr>
              <a:t>m</a:t>
            </a:r>
            <a:r>
              <a:rPr lang="en-US" sz="1802" baseline="0" b="1" i="0" dirty="0" spc="0">
                <a:latin typeface="Arial" pitchFamily="0" charset="1"/>
              </a:rPr>
              <a:t>e</a:t>
            </a:r>
            <a:r>
              <a:rPr lang="en-US" sz="1802" baseline="0" b="1" i="0" dirty="0" spc="-21">
                <a:latin typeface="Arial" pitchFamily="0" charset="1"/>
              </a:rPr>
              <a:t>n</a:t>
            </a:r>
            <a:r>
              <a:rPr lang="en-US" sz="1802" baseline="0" b="1" i="0" dirty="0" spc="0">
                <a:latin typeface="Arial" pitchFamily="0" charset="1"/>
              </a:rPr>
              <a:t>t </a:t>
            </a:r>
            <a:r>
              <a:rPr lang="en-US" sz="1802" baseline="0" b="1" i="0" dirty="0" spc="-34">
                <a:latin typeface="MicrosoftYaHei-Bold" pitchFamily="0" charset="1"/>
              </a:rPr>
              <a:t>a</a:t>
            </a:r>
            <a:r>
              <a:rPr lang="en-US" sz="1802" baseline="0" b="1" i="0" dirty="0" spc="-52">
                <a:latin typeface="MicrosoftYaHei-Bold" pitchFamily="0" charset="1"/>
              </a:rPr>
              <a:t>n</a:t>
            </a:r>
            <a:r>
              <a:rPr lang="en-US" sz="1802" baseline="0" b="1" i="0" dirty="0" spc="425">
                <a:latin typeface="MicrosoftYaHei-Bold" pitchFamily="0" charset="1"/>
              </a:rPr>
              <a:t>d</a:t>
            </a:r>
            <a:r>
              <a:rPr lang="en-US" sz="1802" baseline="0" b="1" i="0" dirty="0" spc="-28">
                <a:latin typeface="MicrosoftYaHei-Bold" pitchFamily="0" charset="1"/>
              </a:rPr>
              <a:t>i</a:t>
            </a:r>
            <a:r>
              <a:rPr lang="en-US" sz="1802" baseline="0" b="1" i="0" dirty="0" spc="-41">
                <a:latin typeface="MicrosoftYaHei-Bold" pitchFamily="0" charset="1"/>
              </a:rPr>
              <a:t>m</a:t>
            </a:r>
            <a:r>
              <a:rPr lang="en-US" sz="1802" baseline="0" b="1" i="0" dirty="0" spc="-48">
                <a:latin typeface="MicrosoftYaHei-Bold" pitchFamily="0" charset="1"/>
              </a:rPr>
              <a:t>p</a:t>
            </a:r>
            <a:r>
              <a:rPr lang="en-US" sz="1802" baseline="0" b="1" i="0" dirty="0" spc="-45">
                <a:latin typeface="MicrosoftYaHei-Bold" pitchFamily="0" charset="1"/>
              </a:rPr>
              <a:t>r</a:t>
            </a:r>
            <a:r>
              <a:rPr lang="en-US" sz="1802" baseline="0" b="1" i="0" dirty="0" spc="-32">
                <a:latin typeface="MicrosoftYaHei-Bold" pitchFamily="0" charset="1"/>
              </a:rPr>
              <a:t>ov</a:t>
            </a:r>
            <a:r>
              <a:rPr lang="en-US" sz="1802" baseline="0" b="1" i="0" dirty="0" spc="-41">
                <a:latin typeface="MicrosoftYaHei-Bold" pitchFamily="0" charset="1"/>
              </a:rPr>
              <a:t>e</a:t>
            </a:r>
            <a:r>
              <a:rPr lang="en-US" sz="1802" baseline="0" b="1" i="0" dirty="0" spc="460">
                <a:latin typeface="MicrosoftYaHei-Bold" pitchFamily="0" charset="1"/>
              </a:rPr>
              <a:t>d</a:t>
            </a:r>
            <a:r>
              <a:rPr lang="en-US" sz="1802" baseline="0" b="1" i="0" dirty="0" spc="-41">
                <a:latin typeface="MicrosoftYaHei-Bold" pitchFamily="0" charset="1"/>
              </a:rPr>
              <a:t>e</a:t>
            </a:r>
            <a:r>
              <a:rPr lang="en-US" sz="1802" baseline="0" b="1" i="0" dirty="0" spc="-46">
                <a:latin typeface="MicrosoftYaHei-Bold" pitchFamily="0" charset="1"/>
              </a:rPr>
              <a:t>ff</a:t>
            </a:r>
            <a:r>
              <a:rPr lang="en-US" sz="1802" baseline="0" b="1" i="0" dirty="0" spc="-28">
                <a:latin typeface="MicrosoftYaHei-Bold" pitchFamily="0" charset="1"/>
              </a:rPr>
              <a:t>i</a:t>
            </a:r>
            <a:r>
              <a:rPr lang="en-US" sz="1802" baseline="0" b="1" i="0" dirty="0" spc="-32">
                <a:latin typeface="MicrosoftYaHei-Bold" pitchFamily="0" charset="1"/>
              </a:rPr>
              <a:t>c</a:t>
            </a:r>
            <a:r>
              <a:rPr lang="en-US" sz="1802" baseline="0" b="1" i="0" dirty="0" spc="-28">
                <a:latin typeface="MicrosoftYaHei-Bold" pitchFamily="0" charset="1"/>
              </a:rPr>
              <a:t>i</a:t>
            </a:r>
            <a:r>
              <a:rPr lang="en-US" sz="1802" baseline="0" b="1" i="0" dirty="0" spc="-41">
                <a:latin typeface="MicrosoftYaHei-Bold" pitchFamily="0" charset="1"/>
              </a:rPr>
              <a:t>e</a:t>
            </a:r>
            <a:r>
              <a:rPr lang="en-US" sz="1802" baseline="0" b="1" i="0" dirty="0" spc="-52">
                <a:latin typeface="MicrosoftYaHei-Bold" pitchFamily="0" charset="1"/>
              </a:rPr>
              <a:t>n</a:t>
            </a:r>
            <a:r>
              <a:rPr lang="en-US" sz="1802" baseline="0" b="1" i="0" dirty="0" spc="-32">
                <a:latin typeface="MicrosoftYaHei-Bold" pitchFamily="0" charset="1"/>
              </a:rPr>
              <a:t>c</a:t>
            </a:r>
            <a:r>
              <a:rPr lang="en-US" sz="1802" baseline="0" b="1" i="0" dirty="0" spc="0">
                <a:latin typeface="MicrosoftYaHei-Bold" pitchFamily="0" charset="1"/>
              </a:rPr>
              <a:t>y</a:t>
            </a:r>
          </a:p>
        </p:txBody>
      </p:sp>
      <p:sp>
        <p:nvSpPr>
          <p:cNvPr id="161" name="Rectangle 161"/>
          <p:cNvSpPr/>
          <p:nvPr/>
        </p:nvSpPr>
        <p:spPr>
          <a:xfrm rot="0" flipH="0" flipV="0">
            <a:off x="8123808" y="1212372"/>
            <a:ext cx="3477842" cy="56822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190" baseline="0" b="0" i="0" dirty="0" spc="107">
                <a:latin typeface="ArialMT" pitchFamily="0" charset="1"/>
              </a:rPr>
              <a:t>“</a:t>
            </a:r>
            <a:r>
              <a:rPr lang="en-US" sz="1190" baseline="0" b="0" i="0" dirty="0" spc="104">
                <a:latin typeface="Arial" pitchFamily="0" charset="1"/>
              </a:rPr>
              <a:t>SA</a:t>
            </a:r>
            <a:r>
              <a:rPr lang="en-US" sz="1190" baseline="0" b="0" i="0" dirty="0" spc="0">
                <a:latin typeface="Arial" pitchFamily="0" charset="1"/>
              </a:rPr>
              <a:t>P </a:t>
            </a:r>
            <a:r>
              <a:rPr lang="en-US" sz="1190" baseline="0" b="0" i="0" dirty="0" spc="104">
                <a:latin typeface="Arial" pitchFamily="0" charset="1"/>
              </a:rPr>
              <a:t>B</a:t>
            </a:r>
            <a:r>
              <a:rPr lang="en-US" sz="1190" baseline="0" b="0" i="0" dirty="0" spc="0">
                <a:latin typeface="Arial" pitchFamily="0" charset="1"/>
              </a:rPr>
              <a:t>u</a:t>
            </a:r>
            <a:r>
              <a:rPr lang="en-US" sz="1190" baseline="0" b="0" i="0" dirty="0" spc="123">
                <a:latin typeface="Arial" pitchFamily="0" charset="1"/>
              </a:rPr>
              <a:t>s</a:t>
            </a:r>
            <a:r>
              <a:rPr lang="en-US" sz="1190" baseline="0" b="0" i="0" dirty="0" spc="0">
                <a:latin typeface="Arial" pitchFamily="0" charset="1"/>
              </a:rPr>
              <a:t>ine</a:t>
            </a:r>
            <a:r>
              <a:rPr lang="en-US" sz="1190" baseline="0" b="0" i="0" dirty="0" spc="123">
                <a:latin typeface="Arial" pitchFamily="0" charset="1"/>
              </a:rPr>
              <a:t>ss</a:t>
            </a:r>
            <a:r>
              <a:rPr lang="en-US" sz="1190" baseline="0" b="0" i="0" dirty="0" spc="154">
                <a:latin typeface="Arial" pitchFamily="0" charset="1"/>
              </a:rPr>
              <a:t> </a:t>
            </a:r>
            <a:r>
              <a:rPr lang="en-US" sz="1190" baseline="0" b="0" i="0" dirty="0" spc="104">
                <a:latin typeface="Arial" pitchFamily="0" charset="1"/>
              </a:rPr>
              <a:t>B</a:t>
            </a:r>
            <a:r>
              <a:rPr lang="en-US" sz="1190" baseline="0" b="0" i="0" dirty="0" spc="0">
                <a:latin typeface="Arial" pitchFamily="0" charset="1"/>
              </a:rPr>
              <a:t>y</a:t>
            </a:r>
            <a:r>
              <a:rPr lang="en-US" sz="1190" baseline="0" b="0" i="0" dirty="0" spc="111">
                <a:latin typeface="Arial" pitchFamily="0" charset="1"/>
              </a:rPr>
              <a:t>D</a:t>
            </a:r>
            <a:r>
              <a:rPr lang="en-US" sz="1190" baseline="0" b="0" i="0" dirty="0" spc="0">
                <a:latin typeface="Arial" pitchFamily="0" charset="1"/>
              </a:rPr>
              <a:t>e</a:t>
            </a:r>
            <a:r>
              <a:rPr lang="en-US" sz="1190" baseline="0" b="0" i="0" dirty="0" spc="123">
                <a:latin typeface="Arial" pitchFamily="0" charset="1"/>
              </a:rPr>
              <a:t>s</a:t>
            </a:r>
            <a:r>
              <a:rPr lang="en-US" sz="1190" baseline="0" b="0" i="0" dirty="0" spc="0">
                <a:latin typeface="Arial" pitchFamily="0" charset="1"/>
              </a:rPr>
              <a:t>ig</a:t>
            </a:r>
            <a:r>
              <a:rPr lang="en-US" sz="1190" baseline="0" b="0" i="0" dirty="0" spc="608">
                <a:latin typeface="Arial" pitchFamily="0" charset="1"/>
              </a:rPr>
              <a:t>n</a:t>
            </a:r>
            <a:r>
              <a:rPr lang="en-US" sz="1190" baseline="0" b="0" i="0" dirty="0" spc="123">
                <a:latin typeface="Arial" pitchFamily="0" charset="1"/>
              </a:rPr>
              <a:t>s</a:t>
            </a:r>
            <a:r>
              <a:rPr lang="en-US" sz="1190" baseline="0" b="0" i="0" dirty="0" spc="0">
                <a:latin typeface="Arial" pitchFamily="0" charset="1"/>
              </a:rPr>
              <a:t>olved</a:t>
            </a:r>
            <a:r>
              <a:rPr lang="en-US" sz="1190" baseline="0" b="0" i="0" dirty="0" spc="244">
                <a:latin typeface="Arial" pitchFamily="0" charset="1"/>
              </a:rPr>
              <a:t> </a:t>
            </a:r>
            <a:r>
              <a:rPr lang="en-US" sz="1190" baseline="0" b="0" i="0" dirty="0" spc="0">
                <a:latin typeface="Arial" pitchFamily="0" charset="1"/>
              </a:rPr>
              <a:t>i</a:t>
            </a:r>
            <a:r>
              <a:rPr lang="en-US" sz="1190" baseline="0" b="0" i="0" dirty="0" spc="123">
                <a:latin typeface="Arial" pitchFamily="0" charset="1"/>
              </a:rPr>
              <a:t>ss</a:t>
            </a:r>
            <a:r>
              <a:rPr lang="en-US" sz="1190" baseline="0" b="0" i="0" dirty="0" spc="0">
                <a:latin typeface="Arial" pitchFamily="0" charset="1"/>
              </a:rPr>
              <a:t>ue</a:t>
            </a:r>
            <a:r>
              <a:rPr lang="en-US" sz="1190" baseline="0" b="0" i="0" dirty="0" spc="123">
                <a:latin typeface="Arial" pitchFamily="0" charset="1"/>
              </a:rPr>
              <a:t>s</a:t>
            </a:r>
            <a:r>
              <a:rPr lang="en-US" sz="1190" baseline="0" b="0" i="0" dirty="0" spc="0">
                <a:latin typeface="Arial" pitchFamily="0" charset="1"/>
              </a:rPr>
              <a:t> </a:t>
            </a:r>
          </a:p>
          <a:p>
            <a:pPr marL="0">
              <a:lnSpc>
                <a:spcPts val="1441"/>
              </a:lnSpc>
            </a:pPr>
            <a:r>
              <a:rPr lang="en-US" sz="1188" baseline="0" b="0" i="0" dirty="0" spc="124">
                <a:latin typeface="Arial" pitchFamily="0" charset="1"/>
              </a:rPr>
              <a:t>c</a:t>
            </a:r>
            <a:r>
              <a:rPr lang="en-US" sz="1188" baseline="0" b="0" i="0" dirty="0" spc="0">
                <a:latin typeface="Arial" pitchFamily="0" charset="1"/>
              </a:rPr>
              <a:t>au</a:t>
            </a:r>
            <a:r>
              <a:rPr lang="en-US" sz="1188" baseline="0" b="0" i="0" dirty="0" spc="124">
                <a:latin typeface="Arial" pitchFamily="0" charset="1"/>
              </a:rPr>
              <a:t>s</a:t>
            </a:r>
            <a:r>
              <a:rPr lang="en-US" sz="1188" baseline="0" b="0" i="0" dirty="0" spc="0">
                <a:latin typeface="Arial" pitchFamily="0" charset="1"/>
              </a:rPr>
              <a:t>ed</a:t>
            </a:r>
            <a:r>
              <a:rPr lang="en-US" sz="1188" baseline="0" b="0" i="0" dirty="0" spc="172">
                <a:latin typeface="Arial" pitchFamily="0" charset="1"/>
              </a:rPr>
              <a:t> </a:t>
            </a:r>
            <a:r>
              <a:rPr lang="en-US" sz="1188" baseline="0" b="0" i="0" dirty="0" spc="0">
                <a:latin typeface="Arial" pitchFamily="0" charset="1"/>
              </a:rPr>
              <a:t>by</a:t>
            </a:r>
            <a:r>
              <a:rPr lang="en-US" sz="1188" baseline="0" b="0" i="0" dirty="0" spc="172">
                <a:latin typeface="Arial" pitchFamily="0" charset="1"/>
              </a:rPr>
              <a:t> </a:t>
            </a:r>
            <a:r>
              <a:rPr lang="en-US" sz="1188" baseline="0" b="0" i="0" dirty="0" spc="0">
                <a:latin typeface="Arial" pitchFamily="0" charset="1"/>
              </a:rPr>
              <a:t>manual</a:t>
            </a:r>
            <a:r>
              <a:rPr lang="en-US" sz="1188" baseline="0" b="0" i="0" dirty="0" spc="209">
                <a:latin typeface="Arial" pitchFamily="0" charset="1"/>
              </a:rPr>
              <a:t> </a:t>
            </a:r>
            <a:r>
              <a:rPr lang="en-US" sz="1188" baseline="0" b="0" i="0" dirty="0" spc="0">
                <a:latin typeface="Arial" pitchFamily="0" charset="1"/>
              </a:rPr>
              <a:t>p</a:t>
            </a:r>
            <a:r>
              <a:rPr lang="en-US" sz="1188" baseline="0" b="0" i="0" dirty="0" spc="106">
                <a:latin typeface="Arial" pitchFamily="0" charset="1"/>
              </a:rPr>
              <a:t>r</a:t>
            </a:r>
            <a:r>
              <a:rPr lang="en-US" sz="1188" baseline="0" b="0" i="0" dirty="0" spc="0">
                <a:latin typeface="Arial" pitchFamily="0" charset="1"/>
              </a:rPr>
              <a:t>oje</a:t>
            </a:r>
            <a:r>
              <a:rPr lang="en-US" sz="1188" baseline="0" b="0" i="0" dirty="0" spc="124">
                <a:latin typeface="Arial" pitchFamily="0" charset="1"/>
              </a:rPr>
              <a:t>c</a:t>
            </a:r>
            <a:r>
              <a:rPr lang="en-US" sz="1188" baseline="0" b="0" i="0" dirty="0" spc="100">
                <a:latin typeface="Arial" pitchFamily="0" charset="1"/>
              </a:rPr>
              <a:t>t</a:t>
            </a:r>
            <a:r>
              <a:rPr lang="en-US" sz="1188" baseline="0" b="0" i="0" dirty="0" spc="172">
                <a:latin typeface="Arial" pitchFamily="0" charset="1"/>
              </a:rPr>
              <a:t> </a:t>
            </a:r>
            <a:r>
              <a:rPr lang="en-US" sz="1188" baseline="0" b="0" i="0" dirty="0" spc="0">
                <a:latin typeface="Arial" pitchFamily="0" charset="1"/>
              </a:rPr>
              <a:t>manage</a:t>
            </a:r>
            <a:r>
              <a:rPr lang="en-US" sz="1188" baseline="0" b="0" i="0" dirty="0" spc="124">
                <a:latin typeface="Arial" pitchFamily="0" charset="1"/>
              </a:rPr>
              <a:t>m</a:t>
            </a:r>
            <a:r>
              <a:rPr lang="en-US" sz="1188" baseline="0" b="0" i="0" dirty="0" spc="0">
                <a:latin typeface="Arial" pitchFamily="0" charset="1"/>
              </a:rPr>
              <a:t>en</a:t>
            </a:r>
            <a:r>
              <a:rPr lang="en-US" sz="1188" baseline="0" b="0" i="0" dirty="0" spc="100">
                <a:latin typeface="Arial" pitchFamily="0" charset="1"/>
              </a:rPr>
              <a:t>t</a:t>
            </a:r>
            <a:r>
              <a:rPr lang="en-US" sz="1188" baseline="0" b="0" i="0" dirty="0" spc="280">
                <a:latin typeface="Arial" pitchFamily="0" charset="1"/>
              </a:rPr>
              <a:t> </a:t>
            </a:r>
            <a:r>
              <a:rPr lang="en-US" sz="1188" baseline="0" b="0" i="0" dirty="0" spc="0">
                <a:latin typeface="Arial" pitchFamily="0" charset="1"/>
              </a:rPr>
              <a:t>and </a:t>
            </a:r>
          </a:p>
          <a:p>
            <a:pPr marL="0">
              <a:lnSpc>
                <a:spcPts val="1439"/>
              </a:lnSpc>
            </a:pPr>
            <a:r>
              <a:rPr lang="en-US" sz="1188" baseline="0" b="0" i="0" dirty="0" spc="0">
                <a:latin typeface="ArialMT" pitchFamily="0" charset="1"/>
              </a:rPr>
              <a:t>a</a:t>
            </a:r>
            <a:r>
              <a:rPr lang="en-US" sz="1188" baseline="0" b="0" i="0" dirty="0" spc="124">
                <a:latin typeface="ArialMT" pitchFamily="0" charset="1"/>
              </a:rPr>
              <a:t>cc</a:t>
            </a:r>
            <a:r>
              <a:rPr lang="en-US" sz="1188" baseline="0" b="0" i="0" dirty="0" spc="0">
                <a:latin typeface="ArialMT" pitchFamily="0" charset="1"/>
              </a:rPr>
              <a:t>oun</a:t>
            </a:r>
            <a:r>
              <a:rPr lang="en-US" sz="1188" baseline="0" b="0" i="0" dirty="0" spc="100">
                <a:latin typeface="ArialMT" pitchFamily="0" charset="1"/>
              </a:rPr>
              <a:t>t</a:t>
            </a:r>
            <a:r>
              <a:rPr lang="en-US" sz="1188" baseline="0" b="0" i="0" dirty="0" spc="0">
                <a:latin typeface="ArialMT" pitchFamily="0" charset="1"/>
              </a:rPr>
              <a:t>ing</a:t>
            </a:r>
            <a:r>
              <a:rPr lang="en-US" sz="1188" baseline="0" b="0" i="0" dirty="0" spc="100">
                <a:latin typeface="ArialMT" pitchFamily="0" charset="1"/>
              </a:rPr>
              <a:t>;</a:t>
            </a:r>
            <a:r>
              <a:rPr lang="en-US" sz="1188" baseline="0" b="0" i="0" dirty="0" spc="172">
                <a:latin typeface="ArialMT" pitchFamily="0" charset="1"/>
              </a:rPr>
              <a:t> </a:t>
            </a:r>
            <a:r>
              <a:rPr lang="en-US" sz="1188" baseline="0" b="0" i="0" dirty="0" spc="106">
                <a:latin typeface="ArialMT" pitchFamily="0" charset="1"/>
              </a:rPr>
              <a:t>SAP</a:t>
            </a:r>
            <a:r>
              <a:rPr lang="en-US" sz="1188" baseline="0" b="0" i="0" dirty="0" spc="0">
                <a:latin typeface="ArialMT" pitchFamily="0" charset="1"/>
              </a:rPr>
              <a:t>’</a:t>
            </a:r>
            <a:r>
              <a:rPr lang="en-US" sz="1188" baseline="0" b="0" i="0" dirty="0" spc="124">
                <a:latin typeface="ArialMT" pitchFamily="0" charset="1"/>
              </a:rPr>
              <a:t>s</a:t>
            </a:r>
            <a:r>
              <a:rPr lang="en-US" sz="1188" baseline="0" b="0" i="0" dirty="0" spc="136">
                <a:latin typeface="ArialMT" pitchFamily="0" charset="1"/>
              </a:rPr>
              <a:t> </a:t>
            </a:r>
            <a:r>
              <a:rPr lang="en-US" sz="1188" baseline="0" b="0" i="0" dirty="0" spc="0">
                <a:latin typeface="ArialMT" pitchFamily="0" charset="1"/>
              </a:rPr>
              <a:t>mobile</a:t>
            </a:r>
            <a:r>
              <a:rPr lang="en-US" sz="1188" baseline="0" b="0" i="0" dirty="0" spc="209">
                <a:latin typeface="ArialMT" pitchFamily="0" charset="1"/>
              </a:rPr>
              <a:t> </a:t>
            </a:r>
            <a:r>
              <a:rPr lang="en-US" sz="1188" baseline="0" b="0" i="0" dirty="0" spc="0">
                <a:latin typeface="ArialMT" pitchFamily="0" charset="1"/>
              </a:rPr>
              <a:t>appli</a:t>
            </a:r>
            <a:r>
              <a:rPr lang="en-US" sz="1188" baseline="0" b="0" i="0" dirty="0" spc="124">
                <a:latin typeface="ArialMT" pitchFamily="0" charset="1"/>
              </a:rPr>
              <a:t>c</a:t>
            </a:r>
            <a:r>
              <a:rPr lang="en-US" sz="1188" baseline="0" b="0" i="0" dirty="0" spc="0">
                <a:latin typeface="ArialMT" pitchFamily="0" charset="1"/>
              </a:rPr>
              <a:t>a</a:t>
            </a:r>
            <a:r>
              <a:rPr lang="en-US" sz="1188" baseline="0" b="0" i="0" dirty="0" spc="100">
                <a:latin typeface="ArialMT" pitchFamily="0" charset="1"/>
              </a:rPr>
              <a:t>t</a:t>
            </a:r>
            <a:r>
              <a:rPr lang="en-US" sz="1188" baseline="0" b="0" i="0" dirty="0" spc="0">
                <a:latin typeface="ArialMT" pitchFamily="0" charset="1"/>
              </a:rPr>
              <a:t>ion</a:t>
            </a:r>
            <a:r>
              <a:rPr lang="en-US" sz="1188" baseline="0" b="0" i="0" dirty="0" spc="124">
                <a:latin typeface="ArialMT" pitchFamily="0" charset="1"/>
              </a:rPr>
              <a:t>s</a:t>
            </a:r>
            <a:r>
              <a:rPr lang="en-US" sz="1188" baseline="0" b="0" i="0" dirty="0" spc="0">
                <a:latin typeface="ArialMT" pitchFamily="0" charset="1"/>
              </a:rPr>
              <a:t> </a:t>
            </a:r>
          </a:p>
        </p:txBody>
      </p:sp>
      <p:sp>
        <p:nvSpPr>
          <p:cNvPr id="162" name="Rectangle 162"/>
          <p:cNvSpPr/>
          <p:nvPr/>
        </p:nvSpPr>
        <p:spPr>
          <a:xfrm rot="0" flipH="0" flipV="0">
            <a:off x="8123808" y="1761265"/>
            <a:ext cx="3378135" cy="3854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190" baseline="0" b="0" i="0" dirty="0" spc="0">
                <a:latin typeface="Arial" pitchFamily="0" charset="1"/>
              </a:rPr>
              <a:t>allow</a:t>
            </a:r>
            <a:r>
              <a:rPr lang="en-US" sz="1190" baseline="0" b="0" i="0" dirty="0" spc="123">
                <a:latin typeface="Arial" pitchFamily="0" charset="1"/>
              </a:rPr>
              <a:t>s</a:t>
            </a:r>
            <a:r>
              <a:rPr lang="en-US" sz="1190" baseline="0" b="0" i="0" dirty="0" spc="208">
                <a:latin typeface="Arial" pitchFamily="0" charset="1"/>
              </a:rPr>
              <a:t> </a:t>
            </a:r>
            <a:r>
              <a:rPr lang="en-US" sz="1190" baseline="0" b="0" i="0" dirty="0" spc="0">
                <a:latin typeface="Arial" pitchFamily="0" charset="1"/>
              </a:rPr>
              <a:t>manage</a:t>
            </a:r>
            <a:r>
              <a:rPr lang="en-US" sz="1190" baseline="0" b="0" i="0" dirty="0" spc="105">
                <a:latin typeface="Arial" pitchFamily="0" charset="1"/>
              </a:rPr>
              <a:t>r</a:t>
            </a:r>
            <a:r>
              <a:rPr lang="en-US" sz="1190" baseline="0" b="0" i="0" dirty="0" spc="123">
                <a:latin typeface="Arial" pitchFamily="0" charset="1"/>
              </a:rPr>
              <a:t>s</a:t>
            </a:r>
            <a:r>
              <a:rPr lang="en-US" sz="1190" baseline="0" b="0" i="0" dirty="0" spc="244">
                <a:latin typeface="Arial" pitchFamily="0" charset="1"/>
              </a:rPr>
              <a:t> </a:t>
            </a:r>
            <a:r>
              <a:rPr lang="en-US" sz="1190" baseline="0" b="0" i="0" dirty="0" spc="0">
                <a:latin typeface="Arial" pitchFamily="0" charset="1"/>
              </a:rPr>
              <a:t>to</a:t>
            </a:r>
            <a:r>
              <a:rPr lang="en-US" sz="1190" baseline="0" b="0" i="0" dirty="0" spc="135">
                <a:latin typeface="Arial" pitchFamily="0" charset="1"/>
              </a:rPr>
              <a:t> </a:t>
            </a:r>
            <a:r>
              <a:rPr lang="en-US" sz="1190" baseline="0" b="0" i="0" dirty="0" spc="0">
                <a:latin typeface="Arial" pitchFamily="0" charset="1"/>
              </a:rPr>
              <a:t>app</a:t>
            </a:r>
            <a:r>
              <a:rPr lang="en-US" sz="1190" baseline="0" b="0" i="0" dirty="0" spc="105">
                <a:latin typeface="Arial" pitchFamily="0" charset="1"/>
              </a:rPr>
              <a:t>r</a:t>
            </a:r>
            <a:r>
              <a:rPr lang="en-US" sz="1190" baseline="0" b="0" i="0" dirty="0" spc="0">
                <a:latin typeface="Arial" pitchFamily="0" charset="1"/>
              </a:rPr>
              <a:t>ove</a:t>
            </a:r>
            <a:r>
              <a:rPr lang="en-US" sz="1190" baseline="0" b="0" i="0" dirty="0" spc="315">
                <a:latin typeface="Arial" pitchFamily="0" charset="1"/>
              </a:rPr>
              <a:t> </a:t>
            </a:r>
            <a:r>
              <a:rPr lang="en-US" sz="1190" baseline="0" b="0" i="0" dirty="0" spc="0">
                <a:latin typeface="Arial" pitchFamily="0" charset="1"/>
              </a:rPr>
              <a:t>do</a:t>
            </a:r>
            <a:r>
              <a:rPr lang="en-US" sz="1190" baseline="0" b="0" i="0" dirty="0" spc="123">
                <a:latin typeface="Arial" pitchFamily="0" charset="1"/>
              </a:rPr>
              <a:t>c</a:t>
            </a:r>
            <a:r>
              <a:rPr lang="en-US" sz="1190" baseline="0" b="0" i="0" dirty="0" spc="0">
                <a:latin typeface="Arial" pitchFamily="0" charset="1"/>
              </a:rPr>
              <a:t>ument</a:t>
            </a:r>
            <a:r>
              <a:rPr lang="en-US" sz="1190" baseline="0" b="0" i="0" dirty="0" spc="123">
                <a:latin typeface="Arial" pitchFamily="0" charset="1"/>
              </a:rPr>
              <a:t>s</a:t>
            </a:r>
            <a:r>
              <a:rPr lang="en-US" sz="1190" baseline="0" b="0" i="0" dirty="0" spc="171">
                <a:latin typeface="Arial" pitchFamily="0" charset="1"/>
              </a:rPr>
              <a:t> </a:t>
            </a:r>
            <a:r>
              <a:rPr lang="en-US" sz="1190" baseline="0" b="0" i="0" dirty="0" spc="0">
                <a:latin typeface="Arial" pitchFamily="0" charset="1"/>
              </a:rPr>
              <a:t>at </a:t>
            </a:r>
          </a:p>
          <a:p>
            <a:pPr marL="0">
              <a:lnSpc>
                <a:spcPts val="1442"/>
              </a:lnSpc>
            </a:pPr>
            <a:r>
              <a:rPr lang="en-US" sz="1188" baseline="0" b="0" i="0" dirty="0" spc="0">
                <a:latin typeface="Arial" pitchFamily="0" charset="1"/>
              </a:rPr>
              <a:t>any</a:t>
            </a:r>
            <a:r>
              <a:rPr lang="en-US" sz="1188" baseline="0" b="0" i="0" dirty="0" spc="100">
                <a:latin typeface="Arial" pitchFamily="0" charset="1"/>
              </a:rPr>
              <a:t>t</a:t>
            </a:r>
            <a:r>
              <a:rPr lang="en-US" sz="1188" baseline="0" b="0" i="0" dirty="0" spc="0">
                <a:latin typeface="Arial" pitchFamily="0" charset="1"/>
              </a:rPr>
              <a:t>ime</a:t>
            </a:r>
            <a:r>
              <a:rPr lang="en-US" sz="1188" baseline="0" b="0" i="0" dirty="0" spc="280">
                <a:latin typeface="Arial" pitchFamily="0" charset="1"/>
              </a:rPr>
              <a:t> </a:t>
            </a:r>
            <a:r>
              <a:rPr lang="en-US" sz="1188" baseline="0" b="0" i="0" dirty="0" spc="0">
                <a:latin typeface="Arial" pitchFamily="0" charset="1"/>
              </a:rPr>
              <a:t>anywhe</a:t>
            </a:r>
            <a:r>
              <a:rPr lang="en-US" sz="1188" baseline="0" b="0" i="0" dirty="0" spc="143">
                <a:latin typeface="Arial" pitchFamily="0" charset="1"/>
              </a:rPr>
              <a:t>r</a:t>
            </a:r>
            <a:r>
              <a:rPr lang="en-US" sz="1188" baseline="0" b="0" i="0" dirty="0" spc="0">
                <a:latin typeface="Arial" pitchFamily="0" charset="1"/>
              </a:rPr>
              <a:t>e</a:t>
            </a:r>
            <a:r>
              <a:rPr lang="en-US" sz="1188" baseline="0" b="0" i="0" dirty="0" spc="100">
                <a:latin typeface="Arial" pitchFamily="0" charset="1"/>
              </a:rPr>
              <a:t>,</a:t>
            </a:r>
            <a:r>
              <a:rPr lang="en-US" sz="1188" baseline="0" b="0" i="0" dirty="0" spc="280">
                <a:latin typeface="Arial" pitchFamily="0" charset="1"/>
              </a:rPr>
              <a:t> </a:t>
            </a:r>
            <a:r>
              <a:rPr lang="en-US" sz="1188" baseline="0" b="0" i="0" dirty="0" spc="100">
                <a:latin typeface="Arial" pitchFamily="0" charset="1"/>
              </a:rPr>
              <a:t>t</a:t>
            </a:r>
            <a:r>
              <a:rPr lang="en-US" sz="1188" baseline="0" b="0" i="0" dirty="0" spc="0">
                <a:latin typeface="Arial" pitchFamily="0" charset="1"/>
              </a:rPr>
              <a:t>hi</a:t>
            </a:r>
            <a:r>
              <a:rPr lang="en-US" sz="1188" baseline="0" b="0" i="0" dirty="0" spc="124">
                <a:latin typeface="Arial" pitchFamily="0" charset="1"/>
              </a:rPr>
              <a:t>s</a:t>
            </a:r>
            <a:r>
              <a:rPr lang="en-US" sz="1188" baseline="0" b="0" i="0" dirty="0" spc="100">
                <a:latin typeface="Arial" pitchFamily="0" charset="1"/>
              </a:rPr>
              <a:t> </a:t>
            </a:r>
            <a:r>
              <a:rPr lang="en-US" sz="1188" baseline="0" b="0" i="0" dirty="0" spc="106">
                <a:latin typeface="Arial" pitchFamily="0" charset="1"/>
              </a:rPr>
              <a:t>r</a:t>
            </a:r>
            <a:r>
              <a:rPr lang="en-US" sz="1188" baseline="0" b="0" i="0" dirty="0" spc="0">
                <a:latin typeface="Arial" pitchFamily="0" charset="1"/>
              </a:rPr>
              <a:t>edu</a:t>
            </a:r>
            <a:r>
              <a:rPr lang="en-US" sz="1188" baseline="0" b="0" i="0" dirty="0" spc="124">
                <a:latin typeface="Arial" pitchFamily="0" charset="1"/>
              </a:rPr>
              <a:t>c</a:t>
            </a:r>
            <a:r>
              <a:rPr lang="en-US" sz="1188" baseline="0" b="0" i="0" dirty="0" spc="0">
                <a:latin typeface="Arial" pitchFamily="0" charset="1"/>
              </a:rPr>
              <a:t>ed</a:t>
            </a:r>
            <a:r>
              <a:rPr lang="en-US" sz="1188" baseline="0" b="0" i="0" dirty="0" spc="209">
                <a:latin typeface="Arial" pitchFamily="0" charset="1"/>
              </a:rPr>
              <a:t> </a:t>
            </a:r>
            <a:r>
              <a:rPr lang="en-US" sz="1188" baseline="0" b="0" i="0" dirty="0" spc="0">
                <a:latin typeface="Arial" pitchFamily="0" charset="1"/>
              </a:rPr>
              <a:t>ou</a:t>
            </a:r>
            <a:r>
              <a:rPr lang="en-US" sz="1188" baseline="0" b="0" i="0" dirty="0" spc="106">
                <a:latin typeface="Arial" pitchFamily="0" charset="1"/>
              </a:rPr>
              <a:t>r</a:t>
            </a:r>
            <a:r>
              <a:rPr lang="en-US" sz="1188" baseline="0" b="0" i="0" dirty="0" spc="0">
                <a:latin typeface="Arial" pitchFamily="0" charset="1"/>
              </a:rPr>
              <a:t> </a:t>
            </a:r>
          </a:p>
        </p:txBody>
      </p:sp>
      <p:sp>
        <p:nvSpPr>
          <p:cNvPr id="163" name="Rectangle 163"/>
          <p:cNvSpPr/>
          <p:nvPr/>
        </p:nvSpPr>
        <p:spPr>
          <a:xfrm rot="0" flipH="0" flipV="0">
            <a:off x="8123808" y="2127407"/>
            <a:ext cx="3560157" cy="38534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190" baseline="0" b="0" i="0" dirty="0" spc="0">
                <a:latin typeface="Arial" pitchFamily="0" charset="1"/>
              </a:rPr>
              <a:t>wo</a:t>
            </a:r>
            <a:r>
              <a:rPr lang="en-US" sz="1190" baseline="0" b="0" i="0" dirty="0" spc="105">
                <a:latin typeface="Arial" pitchFamily="0" charset="1"/>
              </a:rPr>
              <a:t>r</a:t>
            </a:r>
            <a:r>
              <a:rPr lang="en-US" sz="1190" baseline="0" b="0" i="0" dirty="0" spc="0">
                <a:latin typeface="Arial" pitchFamily="0" charset="1"/>
              </a:rPr>
              <a:t>kload</a:t>
            </a:r>
            <a:r>
              <a:rPr lang="en-US" sz="1190" baseline="0" b="0" i="0" dirty="0" spc="279">
                <a:latin typeface="Arial" pitchFamily="0" charset="1"/>
              </a:rPr>
              <a:t> </a:t>
            </a:r>
            <a:r>
              <a:rPr lang="en-US" sz="1190" baseline="0" b="0" i="0" dirty="0" spc="0">
                <a:latin typeface="Arial" pitchFamily="0" charset="1"/>
              </a:rPr>
              <a:t>and</a:t>
            </a:r>
            <a:r>
              <a:rPr lang="en-US" sz="1190" baseline="0" b="0" i="0" dirty="0" spc="171">
                <a:latin typeface="Arial" pitchFamily="0" charset="1"/>
              </a:rPr>
              <a:t> </a:t>
            </a:r>
            <a:r>
              <a:rPr lang="en-US" sz="1190" baseline="0" b="0" i="0" dirty="0" spc="0">
                <a:latin typeface="Arial" pitchFamily="0" charset="1"/>
              </a:rPr>
              <a:t>imp</a:t>
            </a:r>
            <a:r>
              <a:rPr lang="en-US" sz="1190" baseline="0" b="0" i="0" dirty="0" spc="105">
                <a:latin typeface="Arial" pitchFamily="0" charset="1"/>
              </a:rPr>
              <a:t>r</a:t>
            </a:r>
            <a:r>
              <a:rPr lang="en-US" sz="1190" baseline="0" b="0" i="0" dirty="0" spc="0">
                <a:latin typeface="Arial" pitchFamily="0" charset="1"/>
              </a:rPr>
              <a:t>oved</a:t>
            </a:r>
            <a:r>
              <a:rPr lang="en-US" sz="1190" baseline="0" b="0" i="0" dirty="0" spc="279">
                <a:latin typeface="Arial" pitchFamily="0" charset="1"/>
              </a:rPr>
              <a:t> </a:t>
            </a:r>
            <a:r>
              <a:rPr lang="en-US" sz="1190" baseline="0" b="0" i="0" dirty="0" spc="0">
                <a:latin typeface="Arial" pitchFamily="0" charset="1"/>
              </a:rPr>
              <a:t>ef</a:t>
            </a:r>
            <a:r>
              <a:rPr lang="en-US" sz="1190" baseline="0" b="0" i="0" dirty="0" spc="135">
                <a:latin typeface="Arial" pitchFamily="0" charset="1"/>
              </a:rPr>
              <a:t>f</a:t>
            </a:r>
            <a:r>
              <a:rPr lang="en-US" sz="1190" baseline="0" b="0" i="0" dirty="0" spc="0">
                <a:latin typeface="Arial" pitchFamily="0" charset="1"/>
              </a:rPr>
              <a:t>i</a:t>
            </a:r>
            <a:r>
              <a:rPr lang="en-US" sz="1190" baseline="0" b="0" i="0" dirty="0" spc="123">
                <a:latin typeface="Arial" pitchFamily="0" charset="1"/>
              </a:rPr>
              <a:t>c</a:t>
            </a:r>
            <a:r>
              <a:rPr lang="en-US" sz="1190" baseline="0" b="0" i="0" dirty="0" spc="0">
                <a:latin typeface="Arial" pitchFamily="0" charset="1"/>
              </a:rPr>
              <a:t>ien</a:t>
            </a:r>
            <a:r>
              <a:rPr lang="en-US" sz="1190" baseline="0" b="0" i="0" dirty="0" spc="123">
                <a:latin typeface="Arial" pitchFamily="0" charset="1"/>
              </a:rPr>
              <a:t>c</a:t>
            </a:r>
            <a:r>
              <a:rPr lang="en-US" sz="1190" baseline="0" b="0" i="0" dirty="0" spc="0">
                <a:latin typeface="Arial" pitchFamily="0" charset="1"/>
              </a:rPr>
              <a:t>y</a:t>
            </a:r>
            <a:r>
              <a:rPr lang="en-US" sz="1190" baseline="0" b="0" i="0" dirty="0" spc="135">
                <a:latin typeface="Arial" pitchFamily="0" charset="1"/>
              </a:rPr>
              <a:t> </a:t>
            </a:r>
            <a:r>
              <a:rPr lang="en-US" sz="1190" baseline="0" b="0" i="0" dirty="0" spc="0">
                <a:latin typeface="Arial" pitchFamily="0" charset="1"/>
              </a:rPr>
              <a:t>a</a:t>
            </a:r>
            <a:r>
              <a:rPr lang="en-US" sz="1190" baseline="0" b="0" i="0" dirty="0" spc="123">
                <a:latin typeface="Arial" pitchFamily="0" charset="1"/>
              </a:rPr>
              <a:t>c</a:t>
            </a:r>
            <a:r>
              <a:rPr lang="en-US" sz="1190" baseline="0" b="0" i="0" dirty="0" spc="105">
                <a:latin typeface="Arial" pitchFamily="0" charset="1"/>
              </a:rPr>
              <a:t>r</a:t>
            </a:r>
            <a:r>
              <a:rPr lang="en-US" sz="1190" baseline="0" b="0" i="0" dirty="0" spc="0">
                <a:latin typeface="Arial" pitchFamily="0" charset="1"/>
              </a:rPr>
              <a:t>o</a:t>
            </a:r>
            <a:r>
              <a:rPr lang="en-US" sz="1190" baseline="0" b="0" i="0" dirty="0" spc="123">
                <a:latin typeface="Arial" pitchFamily="0" charset="1"/>
              </a:rPr>
              <a:t>ss</a:t>
            </a:r>
            <a:r>
              <a:rPr lang="en-US" sz="1190" baseline="0" b="0" i="0" dirty="0" spc="135">
                <a:latin typeface="Arial" pitchFamily="0" charset="1"/>
              </a:rPr>
              <a:t> </a:t>
            </a:r>
            <a:r>
              <a:rPr lang="en-US" sz="1190" baseline="0" b="0" i="0" dirty="0" spc="0">
                <a:latin typeface="Arial" pitchFamily="0" charset="1"/>
              </a:rPr>
              <a:t>the </a:t>
            </a:r>
          </a:p>
          <a:p>
            <a:pPr marL="0">
              <a:lnSpc>
                <a:spcPts val="1441"/>
              </a:lnSpc>
            </a:pPr>
            <a:r>
              <a:rPr lang="en-US" sz="1188" baseline="0" b="0" i="0" dirty="0" spc="0">
                <a:latin typeface="ArialMT" pitchFamily="0" charset="1"/>
              </a:rPr>
              <a:t>bu</a:t>
            </a:r>
            <a:r>
              <a:rPr lang="en-US" sz="1188" baseline="0" b="0" i="0" dirty="0" spc="124">
                <a:latin typeface="ArialMT" pitchFamily="0" charset="1"/>
              </a:rPr>
              <a:t>s</a:t>
            </a:r>
            <a:r>
              <a:rPr lang="en-US" sz="1188" baseline="0" b="0" i="0" dirty="0" spc="0">
                <a:latin typeface="ArialMT" pitchFamily="0" charset="1"/>
              </a:rPr>
              <a:t>ine</a:t>
            </a:r>
            <a:r>
              <a:rPr lang="en-US" sz="1188" baseline="0" b="0" i="0" dirty="0" spc="124">
                <a:latin typeface="ArialMT" pitchFamily="0" charset="1"/>
              </a:rPr>
              <a:t>ss</a:t>
            </a:r>
            <a:r>
              <a:rPr lang="en-US" sz="1188" baseline="0" b="0" i="0" dirty="0" spc="100">
                <a:latin typeface="ArialMT" pitchFamily="0" charset="1"/>
              </a:rPr>
              <a:t>.</a:t>
            </a:r>
            <a:r>
              <a:rPr lang="en-US" sz="1188" baseline="0" b="0" i="0" dirty="0" spc="0">
                <a:latin typeface="ArialMT" pitchFamily="0" charset="1"/>
              </a:rPr>
              <a:t>”</a:t>
            </a:r>
          </a:p>
        </p:txBody>
      </p:sp>
      <p:sp>
        <p:nvSpPr>
          <p:cNvPr id="164" name="Rectangle 164"/>
          <p:cNvSpPr/>
          <p:nvPr/>
        </p:nvSpPr>
        <p:spPr>
          <a:xfrm rot="0" flipH="0" flipV="0">
            <a:off x="8123808" y="2554202"/>
            <a:ext cx="1989087" cy="17981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900" baseline="0" b="0" i="0" dirty="0" spc="193">
                <a:latin typeface="Arial" pitchFamily="0" charset="1"/>
              </a:rPr>
              <a:t>W</a:t>
            </a:r>
            <a:r>
              <a:rPr lang="en-US" sz="900" baseline="0" b="0" i="0" dirty="0" spc="110">
                <a:latin typeface="Arial" pitchFamily="0" charset="1"/>
              </a:rPr>
              <a:t>an</a:t>
            </a:r>
            <a:r>
              <a:rPr lang="en-US" sz="900" baseline="0" b="0" i="0" dirty="0" spc="-31">
                <a:latin typeface="Arial" pitchFamily="0" charset="1"/>
              </a:rPr>
              <a:t> </a:t>
            </a:r>
            <a:r>
              <a:rPr lang="en-US" sz="900" baseline="0" b="0" i="0" dirty="0" spc="0">
                <a:latin typeface="Arial" pitchFamily="0" charset="1"/>
              </a:rPr>
              <a:t>T</a:t>
            </a:r>
            <a:r>
              <a:rPr lang="en-US" sz="900" baseline="0" b="0" i="0" dirty="0" spc="110">
                <a:latin typeface="Arial" pitchFamily="0" charset="1"/>
              </a:rPr>
              <a:t>ao</a:t>
            </a:r>
            <a:r>
              <a:rPr lang="en-US" sz="900" baseline="0" b="0" i="0" dirty="0" spc="0">
                <a:latin typeface="Arial" pitchFamily="0" charset="1"/>
              </a:rPr>
              <a:t>T</a:t>
            </a:r>
            <a:r>
              <a:rPr lang="en-US" sz="900" baseline="0" b="0" i="0" dirty="0" spc="110">
                <a:latin typeface="Arial" pitchFamily="0" charset="1"/>
              </a:rPr>
              <a:t>a</a:t>
            </a:r>
            <a:r>
              <a:rPr lang="en-US" sz="900" baseline="0" b="0" i="0" dirty="0" spc="119">
                <a:latin typeface="Arial" pitchFamily="0" charset="1"/>
              </a:rPr>
              <a:t>o</a:t>
            </a:r>
            <a:r>
              <a:rPr lang="en-US" sz="900" baseline="0" b="0" i="0" dirty="0" spc="108">
                <a:latin typeface="MicrosoftYaHei" pitchFamily="0" charset="1"/>
              </a:rPr>
              <a:t>，</a:t>
            </a:r>
            <a:r>
              <a:rPr lang="en-US" sz="900" baseline="0" b="0" i="0" dirty="0" spc="0">
                <a:latin typeface="Arial" pitchFamily="0" charset="1"/>
              </a:rPr>
              <a:t>F</a:t>
            </a:r>
            <a:r>
              <a:rPr lang="en-US" sz="900" baseline="0" b="0" i="0" dirty="0" spc="123">
                <a:latin typeface="Arial" pitchFamily="0" charset="1"/>
              </a:rPr>
              <a:t>i</a:t>
            </a:r>
            <a:r>
              <a:rPr lang="en-US" sz="900" baseline="0" b="0" i="0" dirty="0" spc="110">
                <a:latin typeface="Arial" pitchFamily="0" charset="1"/>
              </a:rPr>
              <a:t>nan</a:t>
            </a:r>
            <a:r>
              <a:rPr lang="en-US" sz="900" baseline="0" b="0" i="0" dirty="0" spc="125">
                <a:latin typeface="Arial" pitchFamily="0" charset="1"/>
              </a:rPr>
              <a:t>c</a:t>
            </a:r>
            <a:r>
              <a:rPr lang="en-US" sz="900" baseline="0" b="0" i="0" dirty="0" spc="110">
                <a:latin typeface="Arial" pitchFamily="0" charset="1"/>
              </a:rPr>
              <a:t>e</a:t>
            </a:r>
            <a:r>
              <a:rPr lang="en-US" sz="900" baseline="0" b="0" i="0" dirty="0" spc="0">
                <a:latin typeface="Arial" pitchFamily="0" charset="1"/>
              </a:rPr>
              <a:t> </a:t>
            </a:r>
            <a:r>
              <a:rPr lang="en-US" sz="900" baseline="0" b="0" i="0" dirty="0" spc="113">
                <a:latin typeface="Arial" pitchFamily="0" charset="1"/>
              </a:rPr>
              <a:t>M</a:t>
            </a:r>
            <a:r>
              <a:rPr lang="en-US" sz="900" baseline="0" b="0" i="0" dirty="0" spc="110">
                <a:latin typeface="Arial" pitchFamily="0" charset="1"/>
              </a:rPr>
              <a:t>anage</a:t>
            </a:r>
            <a:r>
              <a:rPr lang="en-US" sz="900" baseline="0" b="0" i="0" dirty="0" spc="0">
                <a:latin typeface="Arial" pitchFamily="0" charset="1"/>
              </a:rPr>
              <a:t>r</a:t>
            </a:r>
          </a:p>
        </p:txBody>
      </p:sp>
      <p:sp>
        <p:nvSpPr>
          <p:cNvPr id="165" name="Rectangle 165"/>
          <p:cNvSpPr/>
          <p:nvPr/>
        </p:nvSpPr>
        <p:spPr>
          <a:xfrm rot="0" flipH="0" flipV="0">
            <a:off x="8123808" y="2712986"/>
            <a:ext cx="1480726" cy="15334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902" baseline="0" b="0" i="0" dirty="0" spc="117">
                <a:latin typeface="Arial" pitchFamily="0" charset="1"/>
              </a:rPr>
              <a:t>B</a:t>
            </a:r>
            <a:r>
              <a:rPr lang="en-US" sz="902" baseline="0" b="0" i="0" dirty="0" spc="109">
                <a:latin typeface="Arial" pitchFamily="0" charset="1"/>
              </a:rPr>
              <a:t>e</a:t>
            </a:r>
            <a:r>
              <a:rPr lang="en-US" sz="902" baseline="0" b="0" i="0" dirty="0" spc="122">
                <a:latin typeface="Arial" pitchFamily="0" charset="1"/>
              </a:rPr>
              <a:t>iji</a:t>
            </a:r>
            <a:r>
              <a:rPr lang="en-US" sz="902" baseline="0" b="0" i="0" dirty="0" spc="109">
                <a:latin typeface="Arial" pitchFamily="0" charset="1"/>
              </a:rPr>
              <a:t>n</a:t>
            </a:r>
            <a:r>
              <a:rPr lang="en-US" sz="902" baseline="0" b="0" i="0" dirty="0" spc="0">
                <a:latin typeface="Arial" pitchFamily="0" charset="1"/>
              </a:rPr>
              <a:t>g </a:t>
            </a:r>
            <a:r>
              <a:rPr lang="en-US" sz="902" baseline="0" b="0" i="0" dirty="0" spc="103">
                <a:latin typeface="Arial" pitchFamily="0" charset="1"/>
              </a:rPr>
              <a:t>U</a:t>
            </a:r>
            <a:r>
              <a:rPr lang="en-US" sz="902" baseline="0" b="0" i="0" dirty="0" spc="109">
                <a:latin typeface="Arial" pitchFamily="0" charset="1"/>
              </a:rPr>
              <a:t>n</a:t>
            </a:r>
            <a:r>
              <a:rPr lang="en-US" sz="902" baseline="0" b="0" i="0" dirty="0" spc="122">
                <a:latin typeface="Arial" pitchFamily="0" charset="1"/>
              </a:rPr>
              <a:t>i</a:t>
            </a:r>
            <a:r>
              <a:rPr lang="en-US" sz="902" baseline="0" b="0" i="0" dirty="0" spc="108">
                <a:latin typeface="Arial" pitchFamily="0" charset="1"/>
              </a:rPr>
              <a:t>t</a:t>
            </a:r>
            <a:r>
              <a:rPr lang="en-US" sz="902" baseline="0" b="0" i="0" dirty="0" spc="109">
                <a:latin typeface="Arial" pitchFamily="0" charset="1"/>
              </a:rPr>
              <a:t>en</a:t>
            </a:r>
            <a:r>
              <a:rPr lang="en-US" sz="902" baseline="0" b="0" i="0" dirty="0" spc="122">
                <a:latin typeface="Arial" pitchFamily="0" charset="1"/>
              </a:rPr>
              <a:t>i</a:t>
            </a:r>
            <a:r>
              <a:rPr lang="en-US" sz="902" baseline="0" b="0" i="0" dirty="0" spc="350">
                <a:latin typeface="Arial" pitchFamily="0" charset="1"/>
              </a:rPr>
              <a:t>x</a:t>
            </a:r>
            <a:r>
              <a:rPr lang="en-US" sz="902" baseline="0" b="0" i="0" dirty="0" spc="103">
                <a:latin typeface="Arial" pitchFamily="0" charset="1"/>
              </a:rPr>
              <a:t>C</a:t>
            </a:r>
            <a:r>
              <a:rPr lang="en-US" sz="902" baseline="0" b="0" i="0" dirty="0" spc="109">
                <a:latin typeface="Arial" pitchFamily="0" charset="1"/>
              </a:rPr>
              <a:t>o</a:t>
            </a:r>
            <a:r>
              <a:rPr lang="en-US" sz="902" baseline="0" b="0" i="0" dirty="0" spc="108">
                <a:latin typeface="Arial" pitchFamily="0" charset="1"/>
              </a:rPr>
              <a:t>.</a:t>
            </a:r>
            <a:r>
              <a:rPr lang="en-US" sz="902" baseline="0" b="0" i="0" dirty="0" spc="0">
                <a:latin typeface="Arial" pitchFamily="0" charset="1"/>
              </a:rPr>
              <a:t> </a:t>
            </a:r>
            <a:r>
              <a:rPr lang="en-US" sz="902" baseline="0" b="0" i="0" dirty="0" spc="109">
                <a:latin typeface="Arial" pitchFamily="0" charset="1"/>
              </a:rPr>
              <a:t>L</a:t>
            </a:r>
            <a:r>
              <a:rPr lang="en-US" sz="902" baseline="0" b="0" i="0" dirty="0" spc="108">
                <a:latin typeface="Arial" pitchFamily="0" charset="1"/>
              </a:rPr>
              <a:t>t</a:t>
            </a:r>
            <a:r>
              <a:rPr lang="en-US" sz="902" baseline="0" b="0" i="0" dirty="0" spc="0">
                <a:latin typeface="Arial" pitchFamily="0" charset="1"/>
              </a:rPr>
              <a:t>d</a:t>
            </a:r>
          </a:p>
        </p:txBody>
      </p:sp>
      <p:sp>
        <p:nvSpPr>
          <p:cNvPr id="166" name="Rectangle 166"/>
          <p:cNvSpPr/>
          <p:nvPr/>
        </p:nvSpPr>
        <p:spPr>
          <a:xfrm rot="0" flipH="0" flipV="0">
            <a:off x="504139" y="5773319"/>
            <a:ext cx="1363416" cy="40512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792" baseline="0" b="1" i="0" dirty="0" spc="0">
                <a:latin typeface="MicrosoftYaHei-Bold" pitchFamily="0" charset="1"/>
              </a:rPr>
              <a:t>Beijing</a:t>
            </a:r>
            <a:r>
              <a:rPr lang="en-US" sz="792" baseline="0" b="1" i="0" dirty="0" spc="-13">
                <a:latin typeface="MicrosoftYaHei-Bold" pitchFamily="0" charset="1"/>
              </a:rPr>
              <a:t> </a:t>
            </a:r>
            <a:r>
              <a:rPr lang="en-US" sz="792" baseline="0" b="1" i="0" dirty="0" spc="0">
                <a:latin typeface="MicrosoftYaHei-Bold" pitchFamily="0" charset="1"/>
              </a:rPr>
              <a:t>Uniteni</a:t>
            </a:r>
            <a:r>
              <a:rPr lang="en-US" sz="792" baseline="0" b="1" i="0" dirty="0" spc="223">
                <a:latin typeface="MicrosoftYaHei-Bold" pitchFamily="0" charset="1"/>
              </a:rPr>
              <a:t>x</a:t>
            </a:r>
            <a:r>
              <a:rPr lang="en-US" sz="792" baseline="0" b="1" i="0" dirty="0" spc="0">
                <a:latin typeface="MicrosoftYaHei-Bold" pitchFamily="0" charset="1"/>
              </a:rPr>
              <a:t>C</a:t>
            </a:r>
            <a:r>
              <a:rPr lang="en-US" sz="792" baseline="0" b="1" i="0" dirty="0" spc="-16">
                <a:latin typeface="MicrosoftYaHei-Bold" pitchFamily="0" charset="1"/>
              </a:rPr>
              <a:t>o</a:t>
            </a:r>
            <a:r>
              <a:rPr lang="en-US" sz="792" baseline="0" b="1" i="0" dirty="0" spc="-10">
                <a:latin typeface="MicrosoftYaHei-Bold" pitchFamily="0" charset="1"/>
              </a:rPr>
              <a:t>.</a:t>
            </a:r>
            <a:r>
              <a:rPr lang="en-US" sz="792" baseline="0" b="1" i="0" dirty="0" spc="0">
                <a:latin typeface="MicrosoftYaHei-Bold" pitchFamily="0" charset="1"/>
              </a:rPr>
              <a:t> Ltd</a:t>
            </a:r>
          </a:p>
          <a:p>
            <a:pPr marL="0">
              <a:lnSpc>
                <a:spcPts val="972"/>
              </a:lnSpc>
            </a:pPr>
            <a:r>
              <a:rPr lang="en-US" sz="792" baseline="0" b="0" i="0" dirty="0" spc="0">
                <a:latin typeface="MicrosoftYaHei" pitchFamily="0" charset="1"/>
              </a:rPr>
              <a:t>B</a:t>
            </a:r>
            <a:r>
              <a:rPr lang="en-US" sz="792" baseline="0" b="0" i="0" dirty="0" spc="-17">
                <a:latin typeface="MicrosoftYaHei" pitchFamily="0" charset="1"/>
              </a:rPr>
              <a:t>e</a:t>
            </a:r>
            <a:r>
              <a:rPr lang="en-US" sz="792" baseline="0" b="0" i="0" dirty="0" spc="0">
                <a:latin typeface="MicrosoftYaHei" pitchFamily="0" charset="1"/>
              </a:rPr>
              <a:t>ijing</a:t>
            </a:r>
            <a:r>
              <a:rPr lang="en-US" sz="792" baseline="0" b="0" i="0" dirty="0" spc="-11">
                <a:latin typeface="MicrosoftYaHei" pitchFamily="0" charset="1"/>
              </a:rPr>
              <a:t>,</a:t>
            </a:r>
            <a:r>
              <a:rPr lang="en-US" sz="792" baseline="0" b="0" i="0" dirty="0" spc="0">
                <a:latin typeface="MicrosoftYaHei" pitchFamily="0" charset="1"/>
              </a:rPr>
              <a:t> </a:t>
            </a:r>
            <a:r>
              <a:rPr lang="en-US" sz="792" baseline="0" b="0" i="0" dirty="0" spc="-18">
                <a:latin typeface="MicrosoftYaHei" pitchFamily="0" charset="1"/>
              </a:rPr>
              <a:t> </a:t>
            </a:r>
            <a:r>
              <a:rPr lang="en-US" sz="792" baseline="0" b="0" i="0" dirty="0" spc="0">
                <a:latin typeface="MicrosoftYaHei" pitchFamily="0" charset="1"/>
              </a:rPr>
              <a:t>China</a:t>
            </a:r>
          </a:p>
          <a:p>
            <a:pPr marL="0">
              <a:lnSpc>
                <a:spcPts val="972"/>
              </a:lnSpc>
            </a:pPr>
            <a:r>
              <a:rPr lang="en-US" sz="792" baseline="0" b="0" i="0" dirty="0" spc="0">
                <a:solidFill>
                  <a:srgbClr val="008FD3"/>
                </a:solidFill>
                <a:latin typeface="MicrosoftYaHei" pitchFamily="0" charset="1"/>
                <a:hlinkClick r:id="rId100"/>
              </a:rPr>
              <a:t>http</a:t>
            </a:r>
            <a:r>
              <a:rPr lang="en-US" sz="792" baseline="0" b="0" i="0" dirty="0" spc="-12">
                <a:solidFill>
                  <a:srgbClr val="008FD3"/>
                </a:solidFill>
                <a:latin typeface="MicrosoftYaHei" pitchFamily="0" charset="1"/>
                <a:hlinkClick r:id="rId100"/>
              </a:rPr>
              <a:t>:</a:t>
            </a:r>
            <a:r>
              <a:rPr lang="en-US" sz="792" baseline="0" b="0" i="0" dirty="0" spc="-14">
                <a:solidFill>
                  <a:srgbClr val="008FD3"/>
                </a:solidFill>
                <a:latin typeface="MicrosoftYaHei" pitchFamily="0" charset="1"/>
                <a:hlinkClick r:id="rId100"/>
              </a:rPr>
              <a:t>//</a:t>
            </a:r>
            <a:r>
              <a:rPr lang="en-US" sz="792" baseline="0" b="0" i="0" dirty="0" spc="-13">
                <a:solidFill>
                  <a:srgbClr val="008FD3"/>
                </a:solidFill>
                <a:latin typeface="MicrosoftYaHei" pitchFamily="0" charset="1"/>
                <a:hlinkClick r:id="rId100"/>
              </a:rPr>
              <a:t>www</a:t>
            </a:r>
            <a:r>
              <a:rPr lang="en-US" sz="792" baseline="0" b="0" i="0" dirty="0" spc="-11">
                <a:solidFill>
                  <a:srgbClr val="008FD3"/>
                </a:solidFill>
                <a:latin typeface="MicrosoftYaHei" pitchFamily="0" charset="1"/>
                <a:hlinkClick r:id="rId100"/>
              </a:rPr>
              <a:t>.</a:t>
            </a:r>
            <a:r>
              <a:rPr lang="en-US" sz="792" baseline="0" b="0" i="0" dirty="0" spc="0">
                <a:solidFill>
                  <a:srgbClr val="008FD3"/>
                </a:solidFill>
                <a:latin typeface="MicrosoftYaHei" pitchFamily="0" charset="1"/>
                <a:hlinkClick r:id="rId100"/>
              </a:rPr>
              <a:t>unit</a:t>
            </a:r>
            <a:r>
              <a:rPr lang="en-US" sz="792" baseline="0" b="0" i="0" dirty="0" spc="-17">
                <a:solidFill>
                  <a:srgbClr val="008FD3"/>
                </a:solidFill>
                <a:latin typeface="MicrosoftYaHei" pitchFamily="0" charset="1"/>
                <a:hlinkClick r:id="rId100"/>
              </a:rPr>
              <a:t>e</a:t>
            </a:r>
            <a:r>
              <a:rPr lang="en-US" sz="792" baseline="0" b="0" i="0" dirty="0" spc="0">
                <a:solidFill>
                  <a:srgbClr val="008FD3"/>
                </a:solidFill>
                <a:latin typeface="MicrosoftYaHei" pitchFamily="0" charset="1"/>
                <a:hlinkClick r:id="rId100"/>
              </a:rPr>
              <a:t>nix</a:t>
            </a:r>
            <a:r>
              <a:rPr lang="en-US" sz="792" baseline="0" b="0" i="0" dirty="0" spc="-11">
                <a:solidFill>
                  <a:srgbClr val="008FD3"/>
                </a:solidFill>
                <a:latin typeface="MicrosoftYaHei" pitchFamily="0" charset="1"/>
                <a:hlinkClick r:id="rId100"/>
              </a:rPr>
              <a:t>.</a:t>
            </a:r>
            <a:r>
              <a:rPr lang="en-US" sz="792" baseline="0" b="0" i="0" dirty="0" spc="0">
                <a:solidFill>
                  <a:srgbClr val="008FD3"/>
                </a:solidFill>
                <a:latin typeface="MicrosoftYaHei" pitchFamily="0" charset="1"/>
                <a:hlinkClick r:id="rId100"/>
              </a:rPr>
              <a:t>com</a:t>
            </a:r>
            <a:r>
              <a:rPr lang="en-US" sz="792" baseline="0" b="0" i="0" dirty="0" spc="-11">
                <a:solidFill>
                  <a:srgbClr val="008FD3"/>
                </a:solidFill>
                <a:latin typeface="MicrosoftYaHei" pitchFamily="0" charset="1"/>
                <a:hlinkClick r:id="rId100"/>
              </a:rPr>
              <a:t>.</a:t>
            </a:r>
            <a:r>
              <a:rPr lang="en-US" sz="792" baseline="0" b="0" i="0" dirty="0" spc="0">
                <a:solidFill>
                  <a:srgbClr val="008FD3"/>
                </a:solidFill>
                <a:latin typeface="MicrosoftYaHei" pitchFamily="0" charset="1"/>
                <a:hlinkClick r:id="rId100"/>
              </a:rPr>
              <a:t>cn/</a:t>
            </a:r>
          </a:p>
        </p:txBody>
      </p:sp>
      <p:sp>
        <p:nvSpPr>
          <p:cNvPr id="167" name="Rectangle 167"/>
          <p:cNvSpPr/>
          <p:nvPr/>
        </p:nvSpPr>
        <p:spPr>
          <a:xfrm rot="0" flipH="0" flipV="0">
            <a:off x="2205227" y="5782463"/>
            <a:ext cx="650879" cy="40055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792" baseline="0" b="1" i="0" dirty="0" spc="-13">
                <a:latin typeface="MicrosoftYaHei-Bold" pitchFamily="0" charset="1"/>
              </a:rPr>
              <a:t>I</a:t>
            </a:r>
            <a:r>
              <a:rPr lang="en-US" sz="792" baseline="0" b="1" i="0" dirty="0" spc="0">
                <a:latin typeface="MicrosoftYaHei-Bold" pitchFamily="0" charset="1"/>
              </a:rPr>
              <a:t>ndust</a:t>
            </a:r>
            <a:r>
              <a:rPr lang="en-US" sz="792" baseline="0" b="1" i="0" dirty="0" spc="-11">
                <a:latin typeface="MicrosoftYaHei-Bold" pitchFamily="0" charset="1"/>
              </a:rPr>
              <a:t>r</a:t>
            </a:r>
            <a:r>
              <a:rPr lang="en-US" sz="792" baseline="0" b="1" i="0" dirty="0" spc="0">
                <a:latin typeface="MicrosoftYaHei-Bold" pitchFamily="0" charset="1"/>
              </a:rPr>
              <a:t>y</a:t>
            </a:r>
          </a:p>
          <a:p>
            <a:pPr marL="0">
              <a:lnSpc>
                <a:spcPts val="972"/>
              </a:lnSpc>
            </a:pPr>
            <a:r>
              <a:rPr lang="en-US" sz="792" baseline="0" b="1" i="0" dirty="0" spc="-16">
                <a:latin typeface="MicrosoftYaHei-Bold" pitchFamily="0" charset="1"/>
              </a:rPr>
              <a:t>P</a:t>
            </a:r>
            <a:r>
              <a:rPr lang="en-US" sz="792" baseline="0" b="1" i="0" dirty="0" spc="-11">
                <a:latin typeface="MicrosoftYaHei-Bold" pitchFamily="0" charset="1"/>
              </a:rPr>
              <a:t>r</a:t>
            </a:r>
            <a:r>
              <a:rPr lang="en-US" sz="792" baseline="0" b="1" i="0" dirty="0" spc="-16">
                <a:latin typeface="MicrosoftYaHei-Bold" pitchFamily="0" charset="1"/>
              </a:rPr>
              <a:t>o</a:t>
            </a:r>
            <a:r>
              <a:rPr lang="en-US" sz="792" baseline="0" b="1" i="0" dirty="0" spc="0">
                <a:latin typeface="MicrosoftYaHei-Bold" pitchFamily="0" charset="1"/>
              </a:rPr>
              <a:t>fessi</a:t>
            </a:r>
            <a:r>
              <a:rPr lang="en-US" sz="792" baseline="0" b="1" i="0" dirty="0" spc="-16">
                <a:latin typeface="MicrosoftYaHei-Bold" pitchFamily="0" charset="1"/>
              </a:rPr>
              <a:t>o</a:t>
            </a:r>
            <a:r>
              <a:rPr lang="en-US" sz="792" baseline="0" b="1" i="0" dirty="0" spc="0">
                <a:latin typeface="MicrosoftYaHei-Bold" pitchFamily="0" charset="1"/>
              </a:rPr>
              <a:t>nal </a:t>
            </a:r>
          </a:p>
          <a:p>
            <a:pPr marL="0">
              <a:lnSpc>
                <a:spcPts val="936"/>
              </a:lnSpc>
            </a:pPr>
            <a:r>
              <a:rPr lang="en-US" sz="792" baseline="0" b="1" i="0" dirty="0" spc="0">
                <a:latin typeface="MicrosoftYaHei-Bold" pitchFamily="0" charset="1"/>
              </a:rPr>
              <a:t>se</a:t>
            </a:r>
            <a:r>
              <a:rPr lang="en-US" sz="792" baseline="0" b="1" i="0" dirty="0" spc="-11">
                <a:latin typeface="MicrosoftYaHei-Bold" pitchFamily="0" charset="1"/>
              </a:rPr>
              <a:t>r</a:t>
            </a:r>
            <a:r>
              <a:rPr lang="en-US" sz="792" baseline="0" b="1" i="0" dirty="0" spc="0">
                <a:latin typeface="MicrosoftYaHei-Bold" pitchFamily="0" charset="1"/>
              </a:rPr>
              <a:t>vi</a:t>
            </a:r>
            <a:r>
              <a:rPr lang="en-US" sz="792" baseline="0" b="1" i="0" dirty="0" spc="-13">
                <a:latin typeface="MicrosoftYaHei-Bold" pitchFamily="0" charset="1"/>
              </a:rPr>
              <a:t>c</a:t>
            </a:r>
            <a:r>
              <a:rPr lang="en-US" sz="792" baseline="0" b="1" i="0" dirty="0" spc="0">
                <a:latin typeface="MicrosoftYaHei-Bold" pitchFamily="0" charset="1"/>
              </a:rPr>
              <a:t>es</a:t>
            </a:r>
          </a:p>
        </p:txBody>
      </p:sp>
      <p:sp>
        <p:nvSpPr>
          <p:cNvPr id="168" name="Rectangle 168"/>
          <p:cNvSpPr/>
          <p:nvPr/>
        </p:nvSpPr>
        <p:spPr>
          <a:xfrm rot="0" flipH="0" flipV="0">
            <a:off x="4824095" y="5773319"/>
            <a:ext cx="551904" cy="28168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792" baseline="0" b="1" i="0" dirty="0" spc="0">
                <a:latin typeface="MicrosoftYaHei-Bold" pitchFamily="0" charset="1"/>
              </a:rPr>
              <a:t>N</a:t>
            </a:r>
            <a:r>
              <a:rPr lang="en-US" sz="792" baseline="0" b="1" i="0" dirty="0" spc="-16">
                <a:latin typeface="MicrosoftYaHei-Bold" pitchFamily="0" charset="1"/>
              </a:rPr>
              <a:t>o</a:t>
            </a:r>
            <a:r>
              <a:rPr lang="en-US" sz="792" baseline="0" b="1" i="0" dirty="0" spc="242">
                <a:latin typeface="MicrosoftYaHei-Bold" pitchFamily="0" charset="1"/>
              </a:rPr>
              <a:t>.</a:t>
            </a:r>
            <a:r>
              <a:rPr lang="en-US" sz="792" baseline="0" b="1" i="0" dirty="0" spc="-16">
                <a:latin typeface="MicrosoftYaHei-Bold" pitchFamily="0" charset="1"/>
              </a:rPr>
              <a:t>o</a:t>
            </a:r>
            <a:r>
              <a:rPr lang="en-US" sz="792" baseline="0" b="1" i="0" dirty="0" spc="0">
                <a:latin typeface="MicrosoftYaHei-Bold" pitchFamily="0" charset="1"/>
              </a:rPr>
              <a:t>f</a:t>
            </a:r>
          </a:p>
          <a:p>
            <a:pPr marL="0">
              <a:lnSpc>
                <a:spcPts val="972"/>
              </a:lnSpc>
            </a:pPr>
            <a:r>
              <a:rPr lang="en-US" sz="792" baseline="0" b="1" i="0" dirty="0" spc="0">
                <a:latin typeface="MicrosoftYaHei-Bold" pitchFamily="0" charset="1"/>
              </a:rPr>
              <a:t>empl</a:t>
            </a:r>
            <a:r>
              <a:rPr lang="en-US" sz="792" baseline="0" b="1" i="0" dirty="0" spc="-16">
                <a:latin typeface="MicrosoftYaHei-Bold" pitchFamily="0" charset="1"/>
              </a:rPr>
              <a:t>o</a:t>
            </a:r>
            <a:r>
              <a:rPr lang="en-US" sz="792" baseline="0" b="1" i="0" dirty="0" spc="0">
                <a:latin typeface="MicrosoftYaHei-Bold" pitchFamily="0" charset="1"/>
              </a:rPr>
              <a:t>yees</a:t>
            </a:r>
          </a:p>
        </p:txBody>
      </p:sp>
      <p:sp>
        <p:nvSpPr>
          <p:cNvPr id="169" name="Rectangle 169"/>
          <p:cNvSpPr/>
          <p:nvPr/>
        </p:nvSpPr>
        <p:spPr>
          <a:xfrm rot="0" flipH="0" flipV="0">
            <a:off x="4824095" y="6020207"/>
            <a:ext cx="118378" cy="1582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792" baseline="0" b="0" i="0" dirty="0" spc="0">
                <a:latin typeface="MicrosoftYaHei" pitchFamily="0" charset="1"/>
              </a:rPr>
              <a:t>60</a:t>
            </a:r>
          </a:p>
        </p:txBody>
      </p:sp>
      <p:sp>
        <p:nvSpPr>
          <p:cNvPr id="170" name="Rectangle 170"/>
          <p:cNvSpPr/>
          <p:nvPr/>
        </p:nvSpPr>
        <p:spPr>
          <a:xfrm rot="0" flipH="0" flipV="0">
            <a:off x="5747892" y="5773319"/>
            <a:ext cx="659876" cy="40512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792" baseline="0" b="1" i="0" dirty="0" spc="-12">
                <a:latin typeface="MicrosoftYaHei-Bold" pitchFamily="0" charset="1"/>
              </a:rPr>
              <a:t>R</a:t>
            </a:r>
            <a:r>
              <a:rPr lang="en-US" sz="792" baseline="0" b="1" i="0" dirty="0" spc="0">
                <a:latin typeface="MicrosoftYaHei-Bold" pitchFamily="0" charset="1"/>
              </a:rPr>
              <a:t>evenue</a:t>
            </a:r>
          </a:p>
          <a:p>
            <a:pPr marL="0">
              <a:lnSpc>
                <a:spcPts val="972"/>
              </a:lnSpc>
            </a:pPr>
            <a:r>
              <a:rPr lang="en-US" sz="792" baseline="0" b="1" i="0" dirty="0" spc="0">
                <a:latin typeface="Arial" pitchFamily="0" charset="1"/>
              </a:rPr>
              <a:t>¥</a:t>
            </a:r>
            <a:r>
              <a:rPr lang="en-US" sz="792" baseline="0" b="1" i="0" dirty="0" spc="0">
                <a:latin typeface="MicrosoftYaHei-Bold" pitchFamily="0" charset="1"/>
              </a:rPr>
              <a:t>100</a:t>
            </a:r>
            <a:r>
              <a:rPr lang="en-US" sz="792" baseline="0" b="1" i="0" dirty="0" spc="-19">
                <a:latin typeface="MicrosoftYaHei-Bold" pitchFamily="0" charset="1"/>
              </a:rPr>
              <a:t> </a:t>
            </a:r>
            <a:r>
              <a:rPr lang="en-US" sz="792" baseline="0" b="1" i="0" dirty="0" spc="0">
                <a:latin typeface="MicrosoftYaHei-Bold" pitchFamily="0" charset="1"/>
              </a:rPr>
              <a:t>milli</a:t>
            </a:r>
            <a:r>
              <a:rPr lang="en-US" sz="792" baseline="0" b="1" i="0" dirty="0" spc="-16">
                <a:latin typeface="MicrosoftYaHei-Bold" pitchFamily="0" charset="1"/>
              </a:rPr>
              <a:t>o</a:t>
            </a:r>
            <a:r>
              <a:rPr lang="en-US" sz="792" baseline="0" b="1" i="0" dirty="0" spc="0">
                <a:latin typeface="MicrosoftYaHei-Bold" pitchFamily="0" charset="1"/>
              </a:rPr>
              <a:t>n </a:t>
            </a:r>
          </a:p>
          <a:p>
            <a:pPr marL="0">
              <a:lnSpc>
                <a:spcPts val="972"/>
              </a:lnSpc>
            </a:pPr>
            <a:r>
              <a:rPr lang="en-US" sz="792" baseline="0" b="1" i="0" dirty="0" spc="-12">
                <a:latin typeface="MicrosoftYaHei-Bold" pitchFamily="0" charset="1"/>
              </a:rPr>
              <a:t>R</a:t>
            </a:r>
            <a:r>
              <a:rPr lang="en-US" sz="792" baseline="0" b="1" i="0" dirty="0" spc="0">
                <a:latin typeface="MicrosoftYaHei-Bold" pitchFamily="0" charset="1"/>
              </a:rPr>
              <a:t>MB</a:t>
            </a:r>
          </a:p>
        </p:txBody>
      </p:sp>
      <p:sp>
        <p:nvSpPr>
          <p:cNvPr id="171" name="Rectangle 171"/>
          <p:cNvSpPr/>
          <p:nvPr/>
        </p:nvSpPr>
        <p:spPr>
          <a:xfrm rot="0" flipH="0" flipV="0">
            <a:off x="3316478" y="5773319"/>
            <a:ext cx="1018939" cy="40512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792" baseline="0" b="1" i="0" dirty="0" spc="-16">
                <a:latin typeface="MicrosoftYaHei-Bold" pitchFamily="0" charset="1"/>
              </a:rPr>
              <a:t>P</a:t>
            </a:r>
            <a:r>
              <a:rPr lang="en-US" sz="792" baseline="0" b="1" i="0" dirty="0" spc="-11">
                <a:latin typeface="MicrosoftYaHei-Bold" pitchFamily="0" charset="1"/>
              </a:rPr>
              <a:t>r</a:t>
            </a:r>
            <a:r>
              <a:rPr lang="en-US" sz="792" baseline="0" b="1" i="0" dirty="0" spc="-16">
                <a:latin typeface="MicrosoftYaHei-Bold" pitchFamily="0" charset="1"/>
              </a:rPr>
              <a:t>o</a:t>
            </a:r>
            <a:r>
              <a:rPr lang="en-US" sz="792" baseline="0" b="1" i="0" dirty="0" spc="0">
                <a:latin typeface="MicrosoftYaHei-Bold" pitchFamily="0" charset="1"/>
              </a:rPr>
              <a:t>du</a:t>
            </a:r>
            <a:r>
              <a:rPr lang="en-US" sz="792" baseline="0" b="1" i="0" dirty="0" spc="-13">
                <a:latin typeface="MicrosoftYaHei-Bold" pitchFamily="0" charset="1"/>
              </a:rPr>
              <a:t>c</a:t>
            </a:r>
            <a:r>
              <a:rPr lang="en-US" sz="792" baseline="0" b="1" i="0" dirty="0" spc="0">
                <a:latin typeface="MicrosoftYaHei-Bold" pitchFamily="0" charset="1"/>
              </a:rPr>
              <a:t>t</a:t>
            </a:r>
            <a:r>
              <a:rPr lang="en-US" sz="792" baseline="0" b="1" i="0" dirty="0" spc="333">
                <a:latin typeface="MicrosoftYaHei-Bold" pitchFamily="0" charset="1"/>
              </a:rPr>
              <a:t>s</a:t>
            </a:r>
            <a:r>
              <a:rPr lang="en-US" sz="792" baseline="0" b="1" i="0" dirty="0" spc="250">
                <a:latin typeface="MicrosoftYaHei-Bold" pitchFamily="0" charset="1"/>
              </a:rPr>
              <a:t>&amp;</a:t>
            </a:r>
            <a:r>
              <a:rPr lang="en-US" sz="792" baseline="0" b="1" i="0" dirty="0" spc="0">
                <a:latin typeface="MicrosoftYaHei-Bold" pitchFamily="0" charset="1"/>
              </a:rPr>
              <a:t>Se</a:t>
            </a:r>
            <a:r>
              <a:rPr lang="en-US" sz="792" baseline="0" b="1" i="0" dirty="0" spc="-11">
                <a:latin typeface="MicrosoftYaHei-Bold" pitchFamily="0" charset="1"/>
              </a:rPr>
              <a:t>r</a:t>
            </a:r>
            <a:r>
              <a:rPr lang="en-US" sz="792" baseline="0" b="1" i="0" dirty="0" spc="0">
                <a:latin typeface="MicrosoftYaHei-Bold" pitchFamily="0" charset="1"/>
              </a:rPr>
              <a:t>vi</a:t>
            </a:r>
            <a:r>
              <a:rPr lang="en-US" sz="792" baseline="0" b="1" i="0" dirty="0" spc="-13">
                <a:latin typeface="MicrosoftYaHei-Bold" pitchFamily="0" charset="1"/>
              </a:rPr>
              <a:t>c</a:t>
            </a:r>
            <a:r>
              <a:rPr lang="en-US" sz="792" baseline="0" b="1" i="0" dirty="0" spc="0">
                <a:latin typeface="MicrosoftYaHei-Bold" pitchFamily="0" charset="1"/>
              </a:rPr>
              <a:t>es</a:t>
            </a:r>
          </a:p>
          <a:p>
            <a:pPr marL="0">
              <a:lnSpc>
                <a:spcPts val="972"/>
              </a:lnSpc>
            </a:pPr>
            <a:r>
              <a:rPr lang="en-US" sz="792" baseline="0" b="0" i="0" dirty="0" spc="0">
                <a:latin typeface="MicrosoftYaHei" pitchFamily="0" charset="1"/>
              </a:rPr>
              <a:t>Cultu</a:t>
            </a:r>
            <a:r>
              <a:rPr lang="en-US" sz="792" baseline="0" b="0" i="0" dirty="0" spc="-14">
                <a:latin typeface="MicrosoftYaHei" pitchFamily="0" charset="1"/>
              </a:rPr>
              <a:t>r</a:t>
            </a:r>
            <a:r>
              <a:rPr lang="en-US" sz="792" baseline="0" b="0" i="0" dirty="0" spc="-17">
                <a:latin typeface="MicrosoftYaHei" pitchFamily="0" charset="1"/>
              </a:rPr>
              <a:t>e</a:t>
            </a:r>
            <a:r>
              <a:rPr lang="en-US" sz="792" baseline="0" b="0" i="0" dirty="0" spc="-11">
                <a:latin typeface="MicrosoftYaHei" pitchFamily="0" charset="1"/>
              </a:rPr>
              <a:t>,</a:t>
            </a:r>
            <a:r>
              <a:rPr lang="en-US" sz="792" baseline="0" b="0" i="0" dirty="0" spc="0">
                <a:latin typeface="MicrosoftYaHei" pitchFamily="0" charset="1"/>
              </a:rPr>
              <a:t> Exhibition </a:t>
            </a:r>
          </a:p>
          <a:p>
            <a:pPr marL="0">
              <a:lnSpc>
                <a:spcPts val="972"/>
              </a:lnSpc>
            </a:pPr>
            <a:r>
              <a:rPr lang="en-US" sz="792" baseline="0" b="0" i="0" dirty="0" spc="0">
                <a:latin typeface="MicrosoftYaHei" pitchFamily="0" charset="1"/>
              </a:rPr>
              <a:t>s</a:t>
            </a:r>
            <a:r>
              <a:rPr lang="en-US" sz="792" baseline="0" b="0" i="0" dirty="0" spc="-17">
                <a:latin typeface="MicrosoftYaHei" pitchFamily="0" charset="1"/>
              </a:rPr>
              <a:t>e</a:t>
            </a:r>
            <a:r>
              <a:rPr lang="en-US" sz="792" baseline="0" b="0" i="0" dirty="0" spc="-14">
                <a:latin typeface="MicrosoftYaHei" pitchFamily="0" charset="1"/>
              </a:rPr>
              <a:t>r</a:t>
            </a:r>
            <a:r>
              <a:rPr lang="en-US" sz="792" baseline="0" b="0" i="0" dirty="0" spc="0">
                <a:latin typeface="MicrosoftYaHei" pitchFamily="0" charset="1"/>
              </a:rPr>
              <a:t>vic</a:t>
            </a:r>
            <a:r>
              <a:rPr lang="en-US" sz="792" baseline="0" b="0" i="0" dirty="0" spc="-18">
                <a:latin typeface="MicrosoftYaHei" pitchFamily="0" charset="1"/>
              </a:rPr>
              <a:t>e</a:t>
            </a:r>
            <a:r>
              <a:rPr lang="en-US" sz="792" baseline="0" b="0" i="0" dirty="0" spc="0">
                <a:latin typeface="MicrosoftYaHei" pitchFamily="0" charset="1"/>
              </a:rPr>
              <a:t>s</a:t>
            </a:r>
          </a:p>
        </p:txBody>
      </p:sp>
      <p:sp>
        <p:nvSpPr>
          <p:cNvPr id="172" name="Rectangle 172"/>
          <p:cNvSpPr/>
          <p:nvPr/>
        </p:nvSpPr>
        <p:spPr>
          <a:xfrm rot="0" flipH="0" flipV="0">
            <a:off x="6859269" y="5773319"/>
            <a:ext cx="654399" cy="1582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792" baseline="0" b="1" i="0" dirty="0" spc="0">
                <a:latin typeface="MicrosoftYaHei-Bold" pitchFamily="0" charset="1"/>
              </a:rPr>
              <a:t>SA</a:t>
            </a:r>
            <a:r>
              <a:rPr lang="en-US" sz="792" baseline="0" b="1" i="0" dirty="0" spc="-16">
                <a:latin typeface="MicrosoftYaHei-Bold" pitchFamily="0" charset="1"/>
              </a:rPr>
              <a:t>P</a:t>
            </a:r>
            <a:r>
              <a:rPr lang="en-US" sz="792" baseline="0" b="1" i="0" dirty="0" spc="0">
                <a:latin typeface="MicrosoftYaHei-Bold" pitchFamily="0" charset="1"/>
              </a:rPr>
              <a:t> S</a:t>
            </a:r>
            <a:r>
              <a:rPr lang="en-US" sz="792" baseline="0" b="1" i="0" dirty="0" spc="-16">
                <a:latin typeface="MicrosoftYaHei-Bold" pitchFamily="0" charset="1"/>
              </a:rPr>
              <a:t>o</a:t>
            </a:r>
            <a:r>
              <a:rPr lang="en-US" sz="792" baseline="0" b="1" i="0" dirty="0" spc="0">
                <a:latin typeface="MicrosoftYaHei-Bold" pitchFamily="0" charset="1"/>
              </a:rPr>
              <a:t>luti</a:t>
            </a:r>
            <a:r>
              <a:rPr lang="en-US" sz="792" baseline="0" b="1" i="0" dirty="0" spc="-16">
                <a:latin typeface="MicrosoftYaHei-Bold" pitchFamily="0" charset="1"/>
              </a:rPr>
              <a:t>o</a:t>
            </a:r>
            <a:r>
              <a:rPr lang="en-US" sz="792" baseline="0" b="1" i="0" dirty="0" spc="0">
                <a:latin typeface="MicrosoftYaHei-Bold" pitchFamily="0" charset="1"/>
              </a:rPr>
              <a:t>n</a:t>
            </a:r>
          </a:p>
        </p:txBody>
      </p:sp>
      <p:sp>
        <p:nvSpPr>
          <p:cNvPr id="173" name="Rectangle 173"/>
          <p:cNvSpPr/>
          <p:nvPr/>
        </p:nvSpPr>
        <p:spPr>
          <a:xfrm rot="0" flipH="0" flipV="0">
            <a:off x="6859269" y="5896763"/>
            <a:ext cx="1117879" cy="1582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792" baseline="0" b="0" i="0" dirty="0" spc="0">
                <a:latin typeface="MicrosoftYaHei" pitchFamily="0" charset="1"/>
              </a:rPr>
              <a:t>S</a:t>
            </a:r>
            <a:r>
              <a:rPr lang="en-US" sz="792" baseline="0" b="0" i="0" dirty="0" spc="-17">
                <a:latin typeface="MicrosoftYaHei" pitchFamily="0" charset="1"/>
              </a:rPr>
              <a:t>A</a:t>
            </a:r>
            <a:r>
              <a:rPr lang="en-US" sz="792" baseline="0" b="0" i="0" dirty="0" spc="-16">
                <a:latin typeface="MicrosoftYaHei" pitchFamily="0" charset="1"/>
              </a:rPr>
              <a:t>P</a:t>
            </a:r>
            <a:r>
              <a:rPr lang="en-US" sz="792" baseline="0" b="0" i="0" dirty="0" spc="0">
                <a:latin typeface="MicrosoftYaHei" pitchFamily="0" charset="1"/>
              </a:rPr>
              <a:t> Busin</a:t>
            </a:r>
            <a:r>
              <a:rPr lang="en-US" sz="792" baseline="0" b="0" i="0" dirty="0" spc="-15">
                <a:latin typeface="MicrosoftYaHei" pitchFamily="0" charset="1"/>
              </a:rPr>
              <a:t>e</a:t>
            </a:r>
            <a:r>
              <a:rPr lang="en-US" sz="792" baseline="0" b="0" i="0" dirty="0" spc="0">
                <a:latin typeface="MicrosoftYaHei" pitchFamily="0" charset="1"/>
              </a:rPr>
              <a:t>ss ByD</a:t>
            </a:r>
            <a:r>
              <a:rPr lang="en-US" sz="792" baseline="0" b="0" i="0" dirty="0" spc="-17">
                <a:latin typeface="MicrosoftYaHei" pitchFamily="0" charset="1"/>
              </a:rPr>
              <a:t>e</a:t>
            </a:r>
            <a:r>
              <a:rPr lang="en-US" sz="792" baseline="0" b="0" i="0" dirty="0" spc="0">
                <a:latin typeface="MicrosoftYaHei" pitchFamily="0" charset="1"/>
              </a:rPr>
              <a:t>sign</a:t>
            </a:r>
          </a:p>
        </p:txBody>
      </p:sp>
      <p:sp>
        <p:nvSpPr>
          <p:cNvPr id="174" name="Rectangle 174"/>
          <p:cNvSpPr/>
          <p:nvPr/>
        </p:nvSpPr>
        <p:spPr>
          <a:xfrm rot="0" flipH="0" flipV="0">
            <a:off x="8097646" y="3231245"/>
            <a:ext cx="907090" cy="47755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2810" baseline="0" b="1" i="0" dirty="0" spc="-14">
                <a:solidFill>
                  <a:srgbClr val="008FD3"/>
                </a:solidFill>
                <a:latin typeface="Arial" pitchFamily="0" charset="1"/>
              </a:rPr>
              <a:t>100</a:t>
            </a:r>
            <a:r>
              <a:rPr lang="en-US" sz="2810" baseline="0" b="1" i="0" dirty="0" spc="0">
                <a:solidFill>
                  <a:srgbClr val="008FD3"/>
                </a:solidFill>
                <a:latin typeface="Arial" pitchFamily="0" charset="1"/>
              </a:rPr>
              <a:t>%</a:t>
            </a:r>
          </a:p>
        </p:txBody>
      </p:sp>
      <p:sp>
        <p:nvSpPr>
          <p:cNvPr id="175" name="Rectangle 175"/>
          <p:cNvSpPr/>
          <p:nvPr/>
        </p:nvSpPr>
        <p:spPr>
          <a:xfrm rot="0" flipH="0" flipV="0">
            <a:off x="8119871" y="3751831"/>
            <a:ext cx="1587782" cy="47767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007" baseline="0" b="0" i="0" dirty="0" spc="122">
                <a:latin typeface="Arial" pitchFamily="0" charset="1"/>
              </a:rPr>
              <a:t>100</a:t>
            </a:r>
            <a:r>
              <a:rPr lang="en-US" sz="1007" baseline="0" b="0" i="0" dirty="0" spc="110">
                <a:latin typeface="Arial" pitchFamily="0" charset="1"/>
              </a:rPr>
              <a:t>%</a:t>
            </a:r>
            <a:r>
              <a:rPr lang="en-US" sz="1007" baseline="0" b="0" i="0" dirty="0" spc="-28">
                <a:latin typeface="Arial" pitchFamily="0" charset="1"/>
              </a:rPr>
              <a:t> </a:t>
            </a:r>
            <a:r>
              <a:rPr lang="en-US" sz="1007" baseline="0" b="0" i="0" dirty="0" spc="0">
                <a:latin typeface="Arial" pitchFamily="0" charset="1"/>
              </a:rPr>
              <a:t>of</a:t>
            </a:r>
            <a:r>
              <a:rPr lang="en-US" sz="1007" baseline="0" b="0" i="0" dirty="0" spc="114">
                <a:latin typeface="Arial" pitchFamily="0" charset="1"/>
              </a:rPr>
              <a:t> </a:t>
            </a:r>
            <a:r>
              <a:rPr lang="en-US" sz="1007" baseline="0" b="0" i="0" dirty="0" spc="0">
                <a:latin typeface="Arial" pitchFamily="0" charset="1"/>
              </a:rPr>
              <a:t>a</a:t>
            </a:r>
            <a:r>
              <a:rPr lang="en-US" sz="1007" baseline="0" b="0" i="0" dirty="0" spc="122">
                <a:latin typeface="Arial" pitchFamily="0" charset="1"/>
              </a:rPr>
              <a:t>pp</a:t>
            </a:r>
            <a:r>
              <a:rPr lang="en-US" sz="1007" baseline="0" b="0" i="0" dirty="0" spc="0">
                <a:latin typeface="Arial" pitchFamily="0" charset="1"/>
              </a:rPr>
              <a:t>roval</a:t>
            </a:r>
            <a:r>
              <a:rPr lang="en-US" sz="1007" baseline="0" b="0" i="0" dirty="0" spc="106">
                <a:latin typeface="Arial" pitchFamily="0" charset="1"/>
              </a:rPr>
              <a:t>s</a:t>
            </a:r>
            <a:r>
              <a:rPr lang="en-US" sz="1007" baseline="0" b="0" i="0" dirty="0" spc="0">
                <a:latin typeface="Arial" pitchFamily="0" charset="1"/>
              </a:rPr>
              <a:t> </a:t>
            </a:r>
            <a:r>
              <a:rPr lang="en-US" sz="1007" baseline="0" b="0" i="0" dirty="0" spc="106">
                <a:latin typeface="Arial" pitchFamily="0" charset="1"/>
              </a:rPr>
              <a:t>c</a:t>
            </a:r>
            <a:r>
              <a:rPr lang="en-US" sz="1007" baseline="0" b="0" i="0" dirty="0" spc="0">
                <a:latin typeface="Arial" pitchFamily="0" charset="1"/>
              </a:rPr>
              <a:t>a</a:t>
            </a:r>
            <a:r>
              <a:rPr lang="en-US" sz="1007" baseline="0" b="0" i="0" dirty="0" spc="122">
                <a:latin typeface="Arial" pitchFamily="0" charset="1"/>
              </a:rPr>
              <a:t>n</a:t>
            </a:r>
            <a:r>
              <a:rPr lang="en-US" sz="1007" baseline="0" b="0" i="0" dirty="0" spc="0">
                <a:latin typeface="Arial" pitchFamily="0" charset="1"/>
              </a:rPr>
              <a:t> </a:t>
            </a:r>
          </a:p>
          <a:p>
            <a:pPr marL="0">
              <a:lnSpc>
                <a:spcPts val="1188"/>
              </a:lnSpc>
            </a:pPr>
            <a:r>
              <a:rPr lang="en-US" sz="1007" baseline="0" b="0" i="0" dirty="0" spc="122">
                <a:latin typeface="Arial" pitchFamily="0" charset="1"/>
              </a:rPr>
              <a:t>b</a:t>
            </a:r>
            <a:r>
              <a:rPr lang="en-US" sz="1007" baseline="0" b="0" i="0" dirty="0" spc="0">
                <a:latin typeface="Arial" pitchFamily="0" charset="1"/>
              </a:rPr>
              <a:t>e </a:t>
            </a:r>
            <a:r>
              <a:rPr lang="en-US" sz="1007" baseline="0" b="0" i="0" dirty="0" spc="122">
                <a:latin typeface="Arial" pitchFamily="0" charset="1"/>
              </a:rPr>
              <a:t>d</a:t>
            </a:r>
            <a:r>
              <a:rPr lang="en-US" sz="1007" baseline="0" b="0" i="0" dirty="0" spc="0">
                <a:latin typeface="Arial" pitchFamily="0" charset="1"/>
              </a:rPr>
              <a:t>o</a:t>
            </a:r>
            <a:r>
              <a:rPr lang="en-US" sz="1007" baseline="0" b="0" i="0" dirty="0" spc="122">
                <a:latin typeface="Arial" pitchFamily="0" charset="1"/>
              </a:rPr>
              <a:t>n</a:t>
            </a:r>
            <a:r>
              <a:rPr lang="en-US" sz="1007" baseline="0" b="0" i="0" dirty="0" spc="0">
                <a:latin typeface="Arial" pitchFamily="0" charset="1"/>
              </a:rPr>
              <a:t>e a</a:t>
            </a:r>
            <a:r>
              <a:rPr lang="en-US" sz="1007" baseline="0" b="0" i="0" dirty="0" spc="114">
                <a:latin typeface="Arial" pitchFamily="0" charset="1"/>
              </a:rPr>
              <a:t>t</a:t>
            </a:r>
            <a:r>
              <a:rPr lang="en-US" sz="1007" baseline="0" b="0" i="0" dirty="0" spc="0">
                <a:latin typeface="Arial" pitchFamily="0" charset="1"/>
              </a:rPr>
              <a:t> a</a:t>
            </a:r>
            <a:r>
              <a:rPr lang="en-US" sz="1007" baseline="0" b="0" i="0" dirty="0" spc="122">
                <a:latin typeface="Arial" pitchFamily="0" charset="1"/>
              </a:rPr>
              <a:t>n</a:t>
            </a:r>
            <a:r>
              <a:rPr lang="en-US" sz="1007" baseline="0" b="0" i="0" dirty="0" spc="0">
                <a:latin typeface="Arial" pitchFamily="0" charset="1"/>
              </a:rPr>
              <a:t>y</a:t>
            </a:r>
            <a:r>
              <a:rPr lang="en-US" sz="1007" baseline="0" b="0" i="0" dirty="0" spc="114">
                <a:latin typeface="Arial" pitchFamily="0" charset="1"/>
              </a:rPr>
              <a:t>t</a:t>
            </a:r>
            <a:r>
              <a:rPr lang="en-US" sz="1007" baseline="0" b="0" i="0" dirty="0" spc="0">
                <a:latin typeface="Arial" pitchFamily="0" charset="1"/>
              </a:rPr>
              <a:t>i</a:t>
            </a:r>
            <a:r>
              <a:rPr lang="en-US" sz="1007" baseline="0" b="0" i="0" dirty="0" spc="131">
                <a:latin typeface="Arial" pitchFamily="0" charset="1"/>
              </a:rPr>
              <a:t>m</a:t>
            </a:r>
            <a:r>
              <a:rPr lang="en-US" sz="1007" baseline="0" b="0" i="0" dirty="0" spc="0">
                <a:latin typeface="Arial" pitchFamily="0" charset="1"/>
              </a:rPr>
              <a:t>e </a:t>
            </a:r>
          </a:p>
          <a:p>
            <a:pPr marL="0">
              <a:lnSpc>
                <a:spcPts val="1224"/>
              </a:lnSpc>
            </a:pPr>
            <a:r>
              <a:rPr lang="en-US" sz="1010" baseline="0" b="0" i="0" dirty="0" spc="0">
                <a:latin typeface="Arial" pitchFamily="0" charset="1"/>
              </a:rPr>
              <a:t>a</a:t>
            </a:r>
            <a:r>
              <a:rPr lang="en-US" sz="1010" baseline="0" b="0" i="0" dirty="0" spc="121">
                <a:latin typeface="Arial" pitchFamily="0" charset="1"/>
              </a:rPr>
              <a:t>n</a:t>
            </a:r>
            <a:r>
              <a:rPr lang="en-US" sz="1010" baseline="0" b="0" i="0" dirty="0" spc="0">
                <a:latin typeface="Arial" pitchFamily="0" charset="1"/>
              </a:rPr>
              <a:t>yw</a:t>
            </a:r>
            <a:r>
              <a:rPr lang="en-US" sz="1010" baseline="0" b="0" i="0" dirty="0" spc="121">
                <a:latin typeface="Arial" pitchFamily="0" charset="1"/>
              </a:rPr>
              <a:t>h</a:t>
            </a:r>
            <a:r>
              <a:rPr lang="en-US" sz="1010" baseline="0" b="0" i="0" dirty="0" spc="0">
                <a:latin typeface="Arial" pitchFamily="0" charset="1"/>
              </a:rPr>
              <a:t>ere</a:t>
            </a:r>
          </a:p>
        </p:txBody>
      </p:sp>
      <p:sp>
        <p:nvSpPr>
          <p:cNvPr id="176" name="Rectangle 176"/>
          <p:cNvSpPr/>
          <p:nvPr/>
        </p:nvSpPr>
        <p:spPr>
          <a:xfrm rot="0" flipH="0" flipV="0">
            <a:off x="10068432" y="3202543"/>
            <a:ext cx="798611" cy="47755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2810" baseline="0" b="1" i="0" dirty="0" spc="-14">
                <a:solidFill>
                  <a:srgbClr val="008FD3"/>
                </a:solidFill>
                <a:latin typeface="Arial" pitchFamily="0" charset="1"/>
              </a:rPr>
              <a:t>15</a:t>
            </a:r>
            <a:r>
              <a:rPr lang="en-US" sz="2810" baseline="0" b="1" i="0" dirty="0" spc="-11">
                <a:solidFill>
                  <a:srgbClr val="008FD3"/>
                </a:solidFill>
                <a:latin typeface="Arial" pitchFamily="0" charset="1"/>
              </a:rPr>
              <a:t>0</a:t>
            </a:r>
            <a:r>
              <a:rPr lang="en-US" sz="2810" baseline="0" b="1" i="0" dirty="0" spc="0">
                <a:solidFill>
                  <a:srgbClr val="008FD3"/>
                </a:solidFill>
                <a:latin typeface="Arial" pitchFamily="0" charset="1"/>
              </a:rPr>
              <a:t>+</a:t>
            </a:r>
          </a:p>
        </p:txBody>
      </p:sp>
      <p:sp>
        <p:nvSpPr>
          <p:cNvPr id="177" name="Rectangle 177"/>
          <p:cNvSpPr/>
          <p:nvPr/>
        </p:nvSpPr>
        <p:spPr>
          <a:xfrm rot="0" flipH="0" flipV="0">
            <a:off x="10082148" y="3751831"/>
            <a:ext cx="1532991" cy="47767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007" baseline="0" b="0" i="0" dirty="0" spc="0">
                <a:latin typeface="Arial" pitchFamily="0" charset="1"/>
              </a:rPr>
              <a:t>Clear</a:t>
            </a:r>
            <a:r>
              <a:rPr lang="en-US" sz="1007" baseline="0" b="0" i="0" dirty="0" spc="114">
                <a:latin typeface="Arial" pitchFamily="0" charset="1"/>
              </a:rPr>
              <a:t> </a:t>
            </a:r>
            <a:r>
              <a:rPr lang="en-US" sz="1007" baseline="0" b="0" i="0" dirty="0" spc="0">
                <a:latin typeface="Arial" pitchFamily="0" charset="1"/>
              </a:rPr>
              <a:t>a</a:t>
            </a:r>
            <a:r>
              <a:rPr lang="en-US" sz="1007" baseline="0" b="0" i="0" dirty="0" spc="122">
                <a:latin typeface="Arial" pitchFamily="0" charset="1"/>
              </a:rPr>
              <a:t>nd</a:t>
            </a:r>
            <a:r>
              <a:rPr lang="en-US" sz="1007" baseline="0" b="0" i="0" dirty="0" spc="0">
                <a:latin typeface="Arial" pitchFamily="0" charset="1"/>
              </a:rPr>
              <a:t> </a:t>
            </a:r>
            <a:r>
              <a:rPr lang="en-US" sz="1007" baseline="0" b="0" i="0" dirty="0" spc="114">
                <a:latin typeface="Arial" pitchFamily="0" charset="1"/>
              </a:rPr>
              <a:t>t</a:t>
            </a:r>
            <a:r>
              <a:rPr lang="en-US" sz="1007" baseline="0" b="0" i="0" dirty="0" spc="0">
                <a:latin typeface="Arial" pitchFamily="0" charset="1"/>
              </a:rPr>
              <a:t>ra</a:t>
            </a:r>
            <a:r>
              <a:rPr lang="en-US" sz="1007" baseline="0" b="0" i="0" dirty="0" spc="122">
                <a:latin typeface="Arial" pitchFamily="0" charset="1"/>
              </a:rPr>
              <a:t>n</a:t>
            </a:r>
            <a:r>
              <a:rPr lang="en-US" sz="1007" baseline="0" b="0" i="0" dirty="0" spc="106">
                <a:latin typeface="Arial" pitchFamily="0" charset="1"/>
              </a:rPr>
              <a:t>s</a:t>
            </a:r>
            <a:r>
              <a:rPr lang="en-US" sz="1007" baseline="0" b="0" i="0" dirty="0" spc="122">
                <a:latin typeface="Arial" pitchFamily="0" charset="1"/>
              </a:rPr>
              <a:t>p</a:t>
            </a:r>
            <a:r>
              <a:rPr lang="en-US" sz="1007" baseline="0" b="0" i="0" dirty="0" spc="0">
                <a:latin typeface="Arial" pitchFamily="0" charset="1"/>
              </a:rPr>
              <a:t>are</a:t>
            </a:r>
            <a:r>
              <a:rPr lang="en-US" sz="1007" baseline="0" b="0" i="0" dirty="0" spc="122">
                <a:latin typeface="Arial" pitchFamily="0" charset="1"/>
              </a:rPr>
              <a:t>n</a:t>
            </a:r>
            <a:r>
              <a:rPr lang="en-US" sz="1007" baseline="0" b="0" i="0" dirty="0" spc="0">
                <a:latin typeface="Arial" pitchFamily="0" charset="1"/>
              </a:rPr>
              <a:t>t </a:t>
            </a:r>
          </a:p>
          <a:p>
            <a:pPr marL="0">
              <a:lnSpc>
                <a:spcPts val="1188"/>
              </a:lnSpc>
            </a:pPr>
            <a:r>
              <a:rPr lang="en-US" sz="1007" baseline="0" b="0" i="0" dirty="0" spc="131">
                <a:latin typeface="Arial" pitchFamily="0" charset="1"/>
              </a:rPr>
              <a:t>m</a:t>
            </a:r>
            <a:r>
              <a:rPr lang="en-US" sz="1007" baseline="0" b="0" i="0" dirty="0" spc="0">
                <a:latin typeface="Arial" pitchFamily="0" charset="1"/>
              </a:rPr>
              <a:t>a</a:t>
            </a:r>
            <a:r>
              <a:rPr lang="en-US" sz="1007" baseline="0" b="0" i="0" dirty="0" spc="122">
                <a:latin typeface="Arial" pitchFamily="0" charset="1"/>
              </a:rPr>
              <a:t>n</a:t>
            </a:r>
            <a:r>
              <a:rPr lang="en-US" sz="1007" baseline="0" b="0" i="0" dirty="0" spc="0">
                <a:latin typeface="Arial" pitchFamily="0" charset="1"/>
              </a:rPr>
              <a:t>a</a:t>
            </a:r>
            <a:r>
              <a:rPr lang="en-US" sz="1007" baseline="0" b="0" i="0" dirty="0" spc="122">
                <a:latin typeface="Arial" pitchFamily="0" charset="1"/>
              </a:rPr>
              <a:t>g</a:t>
            </a:r>
            <a:r>
              <a:rPr lang="en-US" sz="1007" baseline="0" b="0" i="0" dirty="0" spc="0">
                <a:latin typeface="Arial" pitchFamily="0" charset="1"/>
              </a:rPr>
              <a:t>emen</a:t>
            </a:r>
            <a:r>
              <a:rPr lang="en-US" sz="1007" baseline="0" b="0" i="0" dirty="0" spc="114">
                <a:latin typeface="Arial" pitchFamily="0" charset="1"/>
              </a:rPr>
              <a:t>t</a:t>
            </a:r>
            <a:r>
              <a:rPr lang="en-US" sz="1007" baseline="0" b="0" i="0" dirty="0" spc="-28">
                <a:latin typeface="Arial" pitchFamily="0" charset="1"/>
              </a:rPr>
              <a:t> </a:t>
            </a:r>
            <a:r>
              <a:rPr lang="en-US" sz="1007" baseline="0" b="0" i="0" dirty="0" spc="0">
                <a:latin typeface="Arial" pitchFamily="0" charset="1"/>
              </a:rPr>
              <a:t>of</a:t>
            </a:r>
            <a:r>
              <a:rPr lang="en-US" sz="1007" baseline="0" b="0" i="0" dirty="0" spc="114">
                <a:latin typeface="Arial" pitchFamily="0" charset="1"/>
              </a:rPr>
              <a:t> </a:t>
            </a:r>
            <a:r>
              <a:rPr lang="en-US" sz="1007" baseline="0" b="0" i="0" dirty="0" spc="122">
                <a:latin typeface="Arial" pitchFamily="0" charset="1"/>
              </a:rPr>
              <a:t>150</a:t>
            </a:r>
            <a:r>
              <a:rPr lang="en-US" sz="1007" baseline="0" b="0" i="0" dirty="0" spc="0">
                <a:latin typeface="Arial" pitchFamily="0" charset="1"/>
              </a:rPr>
              <a:t>+ </a:t>
            </a:r>
          </a:p>
          <a:p>
            <a:pPr marL="0">
              <a:lnSpc>
                <a:spcPts val="1224"/>
              </a:lnSpc>
            </a:pPr>
            <a:r>
              <a:rPr lang="en-US" sz="1010" baseline="0" b="0" i="0" dirty="0" spc="121">
                <a:latin typeface="Arial" pitchFamily="0" charset="1"/>
              </a:rPr>
              <a:t>p</a:t>
            </a:r>
            <a:r>
              <a:rPr lang="en-US" sz="1010" baseline="0" b="0" i="0" dirty="0" spc="0">
                <a:latin typeface="Arial" pitchFamily="0" charset="1"/>
              </a:rPr>
              <a:t>roje</a:t>
            </a:r>
            <a:r>
              <a:rPr lang="en-US" sz="1010" baseline="0" b="0" i="0" dirty="0" spc="106">
                <a:latin typeface="Arial" pitchFamily="0" charset="1"/>
              </a:rPr>
              <a:t>c</a:t>
            </a:r>
            <a:r>
              <a:rPr lang="en-US" sz="1010" baseline="0" b="0" i="0" dirty="0" spc="114">
                <a:latin typeface="Arial" pitchFamily="0" charset="1"/>
              </a:rPr>
              <a:t>t</a:t>
            </a:r>
            <a:r>
              <a:rPr lang="en-US" sz="1010" baseline="0" b="0" i="0" dirty="0" spc="0">
                <a:latin typeface="Arial" pitchFamily="0" charset="1"/>
              </a:rPr>
              <a:t>s</a:t>
            </a:r>
          </a:p>
        </p:txBody>
      </p:sp>
      <p:sp>
        <p:nvSpPr>
          <p:cNvPr id="178" name="Rectangle 178"/>
          <p:cNvSpPr/>
          <p:nvPr/>
        </p:nvSpPr>
        <p:spPr>
          <a:xfrm rot="-5400000" flipH="0" flipV="0">
            <a:off x="-1531454" y="3844164"/>
            <a:ext cx="3273189" cy="10399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611" baseline="0" b="0" i="0" dirty="0" spc="160">
                <a:solidFill>
                  <a:srgbClr val="B8B8B8"/>
                </a:solidFill>
                <a:latin typeface="Arial" pitchFamily="0" charset="1"/>
              </a:rPr>
              <a:t>©</a:t>
            </a:r>
            <a:r>
              <a:rPr lang="en-US" sz="611" baseline="0" b="0" i="0" dirty="0" spc="-16">
                <a:solidFill>
                  <a:srgbClr val="B8B8B8"/>
                </a:solidFill>
                <a:latin typeface="ArialMT" pitchFamily="0" charset="1"/>
              </a:rPr>
              <a:t>2019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 </a:t>
            </a:r>
            <a:r>
              <a:rPr lang="en-US" sz="611" baseline="0" b="0" i="0" dirty="0" spc="-12">
                <a:solidFill>
                  <a:srgbClr val="B8B8B8"/>
                </a:solidFill>
                <a:latin typeface="ArialMT" pitchFamily="0" charset="1"/>
              </a:rPr>
              <a:t>SAP</a:t>
            </a:r>
            <a:r>
              <a:rPr lang="en-US" sz="611" baseline="0" b="0" i="0" dirty="0" spc="-26">
                <a:solidFill>
                  <a:srgbClr val="B8B8B8"/>
                </a:solidFill>
                <a:latin typeface="ArialMT" pitchFamily="0" charset="1"/>
              </a:rPr>
              <a:t> </a:t>
            </a:r>
            <a:r>
              <a:rPr lang="en-US" sz="611" baseline="0" b="0" i="0" dirty="0" spc="-12">
                <a:solidFill>
                  <a:srgbClr val="B8B8B8"/>
                </a:solidFill>
                <a:latin typeface="ArialMT" pitchFamily="0" charset="1"/>
              </a:rPr>
              <a:t>SE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 </a:t>
            </a:r>
            <a:r>
              <a:rPr lang="en-US" sz="611" baseline="0" b="0" i="0" dirty="0" spc="-16">
                <a:solidFill>
                  <a:srgbClr val="B8B8B8"/>
                </a:solidFill>
                <a:latin typeface="ArialMT" pitchFamily="0" charset="1"/>
              </a:rPr>
              <a:t>o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r </a:t>
            </a:r>
            <a:r>
              <a:rPr lang="en-US" sz="611" baseline="0" b="0" i="0" dirty="0" spc="-16">
                <a:solidFill>
                  <a:srgbClr val="B8B8B8"/>
                </a:solidFill>
                <a:latin typeface="ArialMT" pitchFamily="0" charset="1"/>
              </a:rPr>
              <a:t>an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 </a:t>
            </a:r>
            <a:r>
              <a:rPr lang="en-US" sz="611" baseline="0" b="0" i="0" dirty="0" spc="-12">
                <a:solidFill>
                  <a:srgbClr val="B8B8B8"/>
                </a:solidFill>
                <a:latin typeface="ArialMT" pitchFamily="0" charset="1"/>
              </a:rPr>
              <a:t>SAP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 </a:t>
            </a:r>
            <a:r>
              <a:rPr lang="en-US" sz="611" baseline="0" b="0" i="0" dirty="0" spc="-16">
                <a:solidFill>
                  <a:srgbClr val="B8B8B8"/>
                </a:solidFill>
                <a:latin typeface="ArialMT" pitchFamily="0" charset="1"/>
              </a:rPr>
              <a:t>a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ffi</a:t>
            </a:r>
            <a:r>
              <a:rPr lang="en-US" sz="611" baseline="0" b="0" i="0" dirty="0" spc="-28">
                <a:solidFill>
                  <a:srgbClr val="B8B8B8"/>
                </a:solidFill>
                <a:latin typeface="ArialMT" pitchFamily="0" charset="1"/>
              </a:rPr>
              <a:t>l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i</a:t>
            </a:r>
            <a:r>
              <a:rPr lang="en-US" sz="611" baseline="0" b="0" i="0" dirty="0" spc="-16">
                <a:solidFill>
                  <a:srgbClr val="B8B8B8"/>
                </a:solidFill>
                <a:latin typeface="ArialMT" pitchFamily="0" charset="1"/>
              </a:rPr>
              <a:t>a</a:t>
            </a:r>
            <a:r>
              <a:rPr lang="en-US" sz="611" baseline="0" b="0" i="0" dirty="0" spc="-26">
                <a:solidFill>
                  <a:srgbClr val="B8B8B8"/>
                </a:solidFill>
                <a:latin typeface="ArialMT" pitchFamily="0" charset="1"/>
              </a:rPr>
              <a:t>t</a:t>
            </a:r>
            <a:r>
              <a:rPr lang="en-US" sz="611" baseline="0" b="0" i="0" dirty="0" spc="-16">
                <a:solidFill>
                  <a:srgbClr val="B8B8B8"/>
                </a:solidFill>
                <a:latin typeface="ArialMT" pitchFamily="0" charset="1"/>
              </a:rPr>
              <a:t>e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 c</a:t>
            </a:r>
            <a:r>
              <a:rPr lang="en-US" sz="611" baseline="0" b="0" i="0" dirty="0" spc="-16">
                <a:solidFill>
                  <a:srgbClr val="B8B8B8"/>
                </a:solidFill>
                <a:latin typeface="ArialMT" pitchFamily="0" charset="1"/>
              </a:rPr>
              <a:t>o</a:t>
            </a:r>
            <a:r>
              <a:rPr lang="en-US" sz="611" baseline="0" b="0" i="0" dirty="0" spc="-41">
                <a:solidFill>
                  <a:srgbClr val="B8B8B8"/>
                </a:solidFill>
                <a:latin typeface="ArialMT" pitchFamily="0" charset="1"/>
              </a:rPr>
              <a:t>m</a:t>
            </a:r>
            <a:r>
              <a:rPr lang="en-US" sz="611" baseline="0" b="0" i="0" dirty="0" spc="-16">
                <a:solidFill>
                  <a:srgbClr val="B8B8B8"/>
                </a:solidFill>
                <a:latin typeface="ArialMT" pitchFamily="0" charset="1"/>
              </a:rPr>
              <a:t>pan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y. </a:t>
            </a:r>
            <a:r>
              <a:rPr lang="en-US" sz="611" baseline="0" b="0" i="0" dirty="0" spc="-12">
                <a:solidFill>
                  <a:srgbClr val="B8B8B8"/>
                </a:solidFill>
                <a:latin typeface="ArialMT" pitchFamily="0" charset="1"/>
              </a:rPr>
              <a:t>A</a:t>
            </a:r>
            <a:r>
              <a:rPr lang="en-US" sz="611" baseline="0" b="0" i="0" dirty="0" spc="-28">
                <a:solidFill>
                  <a:srgbClr val="B8B8B8"/>
                </a:solidFill>
                <a:latin typeface="ArialMT" pitchFamily="0" charset="1"/>
              </a:rPr>
              <a:t>ll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 ri</a:t>
            </a:r>
            <a:r>
              <a:rPr lang="en-US" sz="611" baseline="0" b="0" i="0" dirty="0" spc="-16">
                <a:solidFill>
                  <a:srgbClr val="B8B8B8"/>
                </a:solidFill>
                <a:latin typeface="ArialMT" pitchFamily="0" charset="1"/>
              </a:rPr>
              <a:t>gh</a:t>
            </a:r>
            <a:r>
              <a:rPr lang="en-US" sz="611" baseline="0" b="0" i="0" dirty="0" spc="-26">
                <a:solidFill>
                  <a:srgbClr val="B8B8B8"/>
                </a:solidFill>
                <a:latin typeface="ArialMT" pitchFamily="0" charset="1"/>
              </a:rPr>
              <a:t>t</a:t>
            </a:r>
            <a:r>
              <a:rPr lang="en-US" sz="611" baseline="0" b="0" i="0" dirty="0" spc="-17">
                <a:solidFill>
                  <a:srgbClr val="B8B8B8"/>
                </a:solidFill>
                <a:latin typeface="ArialMT" pitchFamily="0" charset="1"/>
              </a:rPr>
              <a:t>s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 r</a:t>
            </a:r>
            <a:r>
              <a:rPr lang="en-US" sz="611" baseline="0" b="0" i="0" dirty="0" spc="-16">
                <a:solidFill>
                  <a:srgbClr val="B8B8B8"/>
                </a:solidFill>
                <a:latin typeface="ArialMT" pitchFamily="0" charset="1"/>
              </a:rPr>
              <a:t>e</a:t>
            </a:r>
            <a:r>
              <a:rPr lang="en-US" sz="611" baseline="0" b="0" i="0" dirty="0" spc="-17">
                <a:solidFill>
                  <a:srgbClr val="B8B8B8"/>
                </a:solidFill>
                <a:latin typeface="ArialMT" pitchFamily="0" charset="1"/>
              </a:rPr>
              <a:t>s</a:t>
            </a:r>
            <a:r>
              <a:rPr lang="en-US" sz="611" baseline="0" b="0" i="0" dirty="0" spc="-16">
                <a:solidFill>
                  <a:srgbClr val="B8B8B8"/>
                </a:solidFill>
                <a:latin typeface="ArialMT" pitchFamily="0" charset="1"/>
              </a:rPr>
              <a:t>e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r</a:t>
            </a:r>
            <a:r>
              <a:rPr lang="en-US" sz="611" baseline="0" b="0" i="0" dirty="0" spc="-53">
                <a:solidFill>
                  <a:srgbClr val="B8B8B8"/>
                </a:solidFill>
                <a:latin typeface="ArialMT" pitchFamily="0" charset="1"/>
              </a:rPr>
              <a:t>v</a:t>
            </a:r>
            <a:r>
              <a:rPr lang="en-US" sz="611" baseline="0" b="0" i="0" dirty="0" spc="-16">
                <a:solidFill>
                  <a:srgbClr val="B8B8B8"/>
                </a:solidFill>
                <a:latin typeface="ArialMT" pitchFamily="0" charset="1"/>
              </a:rPr>
              <a:t>ed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. </a:t>
            </a:r>
            <a:r>
              <a:rPr lang="en-US" sz="611" baseline="0" b="0" i="0" dirty="0" spc="-15">
                <a:solidFill>
                  <a:srgbClr val="B8B8B8"/>
                </a:solidFill>
                <a:latin typeface="ArialMT" pitchFamily="0" charset="1"/>
              </a:rPr>
              <a:t>ǀ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 </a:t>
            </a:r>
            <a:r>
              <a:rPr lang="en-US" sz="611" baseline="0" b="0" i="0" dirty="0" spc="-12">
                <a:solidFill>
                  <a:srgbClr val="B8B8B8"/>
                </a:solidFill>
                <a:latin typeface="ArialMT" pitchFamily="0" charset="1"/>
              </a:rPr>
              <a:t>P</a:t>
            </a:r>
            <a:r>
              <a:rPr lang="en-US" sz="611" baseline="0" b="0" i="0" dirty="0" spc="-45">
                <a:solidFill>
                  <a:srgbClr val="B8B8B8"/>
                </a:solidFill>
                <a:latin typeface="ArialMT" pitchFamily="0" charset="1"/>
              </a:rPr>
              <a:t>U</a:t>
            </a:r>
            <a:r>
              <a:rPr lang="en-US" sz="611" baseline="0" b="0" i="0" dirty="0" spc="-12">
                <a:solidFill>
                  <a:srgbClr val="B8B8B8"/>
                </a:solidFill>
                <a:latin typeface="ArialMT" pitchFamily="0" charset="1"/>
              </a:rPr>
              <a:t>B</a:t>
            </a:r>
            <a:r>
              <a:rPr lang="en-US" sz="611" baseline="0" b="0" i="0" dirty="0" spc="-16">
                <a:solidFill>
                  <a:srgbClr val="B8B8B8"/>
                </a:solidFill>
                <a:latin typeface="ArialMT" pitchFamily="0" charset="1"/>
              </a:rPr>
              <a:t>L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IC </a:t>
            </a:r>
            <a:r>
              <a:rPr lang="en-US" sz="611" baseline="0" b="0" i="0" dirty="0" spc="-15">
                <a:solidFill>
                  <a:srgbClr val="B8B8B8"/>
                </a:solidFill>
                <a:latin typeface="ArialMT" pitchFamily="0" charset="1"/>
              </a:rPr>
              <a:t>ǀ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 </a:t>
            </a:r>
            <a:r>
              <a:rPr lang="en-US" sz="611" baseline="0" b="0" i="0" dirty="0" spc="-53">
                <a:solidFill>
                  <a:srgbClr val="B8B8B8"/>
                </a:solidFill>
                <a:latin typeface="ArialMT" pitchFamily="0" charset="1"/>
              </a:rPr>
              <a:t>xxx</a:t>
            </a:r>
            <a:r>
              <a:rPr lang="en-US" sz="611" baseline="0" b="0" i="0" dirty="0" spc="-17">
                <a:solidFill>
                  <a:srgbClr val="B8B8B8"/>
                </a:solidFill>
                <a:latin typeface="ArialMT" pitchFamily="0" charset="1"/>
              </a:rPr>
              <a:t>xx</a:t>
            </a:r>
            <a:r>
              <a:rPr lang="en-US" sz="611" baseline="0" b="0" i="0" dirty="0" spc="-16">
                <a:solidFill>
                  <a:srgbClr val="B8B8B8"/>
                </a:solidFill>
                <a:latin typeface="ArialMT" pitchFamily="0" charset="1"/>
              </a:rPr>
              <a:t>e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n</a:t>
            </a:r>
            <a:r>
              <a:rPr lang="en-US" sz="611" baseline="0" b="0" i="0" dirty="0" spc="-45">
                <a:solidFill>
                  <a:srgbClr val="B8B8B8"/>
                </a:solidFill>
                <a:latin typeface="ArialMT" pitchFamily="0" charset="1"/>
              </a:rPr>
              <a:t>U</a:t>
            </a:r>
            <a:r>
              <a:rPr lang="en-US" sz="611" baseline="0" b="0" i="0" dirty="0" spc="-12">
                <a:solidFill>
                  <a:srgbClr val="B8B8B8"/>
                </a:solidFill>
                <a:latin typeface="ArialMT" pitchFamily="0" charset="1"/>
              </a:rPr>
              <a:t>S</a:t>
            </a:r>
            <a:r>
              <a:rPr lang="en-US" sz="611" baseline="0" b="0" i="0" dirty="0" spc="189">
                <a:solidFill>
                  <a:srgbClr val="B8B8B8"/>
                </a:solidFill>
                <a:latin typeface="ArialMT" pitchFamily="0" charset="1"/>
              </a:rPr>
              <a:t> 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(</a:t>
            </a:r>
            <a:r>
              <a:rPr lang="en-US" sz="611" baseline="0" b="0" i="0" dirty="0" spc="-12">
                <a:solidFill>
                  <a:srgbClr val="B8B8B8"/>
                </a:solidFill>
                <a:latin typeface="ArialMT" pitchFamily="0" charset="1"/>
              </a:rPr>
              <a:t>YY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/</a:t>
            </a:r>
            <a:r>
              <a:rPr lang="en-US" sz="611" baseline="0" b="0" i="0" dirty="0" spc="-41">
                <a:solidFill>
                  <a:srgbClr val="B8B8B8"/>
                </a:solidFill>
                <a:latin typeface="ArialMT" pitchFamily="0" charset="1"/>
              </a:rPr>
              <a:t>MM</a:t>
            </a:r>
            <a:r>
              <a:rPr lang="en-US" sz="611" baseline="0" b="0" i="0" dirty="0" spc="0">
                <a:solidFill>
                  <a:srgbClr val="B8B8B8"/>
                </a:solidFill>
                <a:latin typeface="ArialMT" pitchFamily="0" charset="1"/>
              </a:rPr>
              <a:t>)</a:t>
            </a:r>
          </a:p>
        </p:txBody>
      </p:sp>
    </p:spTree>
  </p:cSld>
  <p:clrMapOvr>
    <a:masterClrMapping/>
  </p:clrMapOvr>
</p:sld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Application>Microsoft Office PowerPoint</Application>
  <PresentationFormat>Custom</PresentationFormat>
  <Slides>2</Slides>
  <Notes>0</Notes>
  <HiddenSlides>0</HiddenSlides>
  <ScaleCrop>false</ScaleCrop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</cp:coreProperties>
</file>