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handoutMasterIdLst>
    <p:handoutMasterId r:id="rId4"/>
  </p:handoutMasterIdLst>
  <p:sldIdLst>
    <p:sldId id="257" r:id="rId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stka, Leah (external - Service)" initials="KL(-S" lastIdx="4" clrIdx="0"/>
  <p:cmAuthor id="2" name="Mawhinney, Jayne (external - Service)" initials="MJ(-S" lastIdx="4" clrIdx="1"/>
  <p:cmAuthor id="3" name="Mucciarelli, Meghan (external - Service)" initials="MM(-S" lastIdx="2" clrIdx="2"/>
  <p:cmAuthor id="4" name="Lehmann, Sonja" initials="LS" lastIdx="10"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CDCDC"/>
    <a:srgbClr val="F0F0F0"/>
    <a:srgbClr val="E6E6E6"/>
    <a:srgbClr val="C8C8C8"/>
    <a:srgbClr val="FFFFFF"/>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78" autoAdjust="0"/>
    <p:restoredTop sz="94660"/>
  </p:normalViewPr>
  <p:slideViewPr>
    <p:cSldViewPr snapToGrid="0">
      <p:cViewPr varScale="1">
        <p:scale>
          <a:sx n="114" d="100"/>
          <a:sy n="114" d="100"/>
        </p:scale>
        <p:origin x="540" y="108"/>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panose="020B0503020204020204" charset="-122"/>
              </a:rPr>
              <a:t>2019/8/14</a:t>
            </a:fld>
            <a:endParaRPr lang="zh-CN" altLang="en-US">
              <a:latin typeface="微软雅黑" panose="020B0503020204020204" charset="-122"/>
              <a:ea typeface="微软雅黑" panose="020B050302020402020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panose="020B0503020204020204" charset="-122"/>
              </a:rPr>
              <a:t>‹#›</a:t>
            </a:fld>
            <a:endParaRPr lang="zh-CN" altLang="en-US">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6281147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1AC49D05-6128-4D0D-A32A-06A5E73B386C}" type="datetimeFigureOut">
              <a:rPr lang="zh-CN" altLang="en-US" smtClean="0"/>
              <a:t>2019/8/14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5849F42C-2DAE-424C-A4B8-3140182C3E9F}" type="slidenum">
              <a:rPr lang="zh-CN" altLang="en-US" smtClean="0"/>
              <a:t>‹#›</a:t>
            </a:fld>
            <a:endParaRPr lang="zh-CN" altLang="en-US"/>
          </a:p>
        </p:txBody>
      </p:sp>
    </p:spTree>
    <p:extLst>
      <p:ext uri="{BB962C8B-B14F-4D97-AF65-F5344CB8AC3E}">
        <p14:creationId xmlns:p14="http://schemas.microsoft.com/office/powerpoint/2010/main" val="1375023049"/>
      </p:ext>
    </p:extLst>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8C2C35-2B8A-446E-BEC0-FD36716C29AC}" type="slidenum">
              <a:rPr lang="en-US" smtClean="0"/>
              <a:t>1</a:t>
            </a:fld>
            <a:endParaRPr lang="en-US" dirty="0"/>
          </a:p>
        </p:txBody>
      </p:sp>
    </p:spTree>
    <p:extLst>
      <p:ext uri="{BB962C8B-B14F-4D97-AF65-F5344CB8AC3E}">
        <p14:creationId xmlns:p14="http://schemas.microsoft.com/office/powerpoint/2010/main" val="21960724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7.png"/><Relationship Id="rId3" Type="http://schemas.openxmlformats.org/officeDocument/2006/relationships/hyperlink" Target="https://www.sap.com/corporate/en/legal/copyright.html" TargetMode="External"/><Relationship Id="rId7" Type="http://schemas.openxmlformats.org/officeDocument/2006/relationships/hyperlink" Target="https://www.youtube.com/user/SAP" TargetMode="External"/><Relationship Id="rId12"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3.png"/><Relationship Id="rId11" Type="http://schemas.openxmlformats.org/officeDocument/2006/relationships/hyperlink" Target="https://www.facebook.com/SAP" TargetMode="External"/><Relationship Id="rId5" Type="http://schemas.openxmlformats.org/officeDocument/2006/relationships/hyperlink" Target="https://www.linkedin.com/company/sap" TargetMode="External"/><Relationship Id="rId10" Type="http://schemas.openxmlformats.org/officeDocument/2006/relationships/image" Target="../media/image5.png"/><Relationship Id="rId4" Type="http://schemas.openxmlformats.org/officeDocument/2006/relationships/hyperlink" Target="https://www.sap.com/registration/contact.html" TargetMode="External"/><Relationship Id="rId9" Type="http://schemas.openxmlformats.org/officeDocument/2006/relationships/hyperlink" Target="https://twitter.com/sap" TargetMode="Externa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9.png"/><Relationship Id="rId3" Type="http://schemas.openxmlformats.org/officeDocument/2006/relationships/hyperlink" Target="http://www.sap.com/copyright" TargetMode="External"/><Relationship Id="rId7" Type="http://schemas.openxmlformats.org/officeDocument/2006/relationships/hyperlink" Target="https://www.youtube.com/user/SAP" TargetMode="External"/><Relationship Id="rId12"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3.png"/><Relationship Id="rId11" Type="http://schemas.openxmlformats.org/officeDocument/2006/relationships/hyperlink" Target="https://www.facebook.com/SAP" TargetMode="External"/><Relationship Id="rId5" Type="http://schemas.openxmlformats.org/officeDocument/2006/relationships/hyperlink" Target="https://www.linkedin.com/company/sap" TargetMode="External"/><Relationship Id="rId10" Type="http://schemas.openxmlformats.org/officeDocument/2006/relationships/image" Target="../media/image5.png"/><Relationship Id="rId4" Type="http://schemas.openxmlformats.org/officeDocument/2006/relationships/hyperlink" Target="https://www.sap.com/registration/contact.html" TargetMode="External"/><Relationship Id="rId9" Type="http://schemas.openxmlformats.org/officeDocument/2006/relationships/hyperlink" Target="https://twitter.com/sap"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er Refernce Slide - white">
    <p:bg>
      <p:bgPr>
        <a:solidFill>
          <a:schemeClr val="bg1"/>
        </a:solidFill>
        <a:effectLst/>
      </p:bgPr>
    </p:bg>
    <p:spTree>
      <p:nvGrpSpPr>
        <p:cNvPr id="1" name=""/>
        <p:cNvGrpSpPr/>
        <p:nvPr/>
      </p:nvGrpSpPr>
      <p:grpSpPr>
        <a:xfrm>
          <a:off x="0" y="0"/>
          <a:ext cx="0" cy="0"/>
          <a:chOff x="0" y="0"/>
          <a:chExt cx="0" cy="0"/>
        </a:xfrm>
      </p:grpSpPr>
      <p:pic>
        <p:nvPicPr>
          <p:cNvPr id="27" name="SAP Logo" descr="SAP Logo" title="SAP Logo"/>
          <p:cNvPicPr>
            <a:picLocks noChangeAspect="1"/>
          </p:cNvPicPr>
          <p:nvPr userDrawn="1"/>
        </p:nvPicPr>
        <p:blipFill>
          <a:blip r:embed="rId2"/>
          <a:stretch>
            <a:fillRect/>
          </a:stretch>
        </p:blipFill>
        <p:spPr>
          <a:xfrm>
            <a:off x="9725008" y="5985420"/>
            <a:ext cx="1963124" cy="360000"/>
          </a:xfrm>
          <a:prstGeom prst="rect">
            <a:avLst/>
          </a:prstGeom>
        </p:spPr>
      </p:pic>
      <p:sp>
        <p:nvSpPr>
          <p:cNvPr id="7" name="Text Placeholder"/>
          <p:cNvSpPr>
            <a:spLocks noGrp="1"/>
          </p:cNvSpPr>
          <p:nvPr>
            <p:ph type="body" sz="quarter" idx="11" hasCustomPrompt="1"/>
          </p:nvPr>
        </p:nvSpPr>
        <p:spPr bwMode="black">
          <a:xfrm>
            <a:off x="503868" y="1434726"/>
            <a:ext cx="7090154" cy="3866693"/>
          </a:xfrm>
        </p:spPr>
        <p:txBody>
          <a:bodyPr>
            <a:noAutofit/>
          </a:bodyPr>
          <a:lstStyle>
            <a:lvl1pPr marL="0" marR="0" indent="0" algn="l" defTabSz="1088390" rtl="0" eaLnBrk="1" fontAlgn="auto" latinLnBrk="0" hangingPunct="1">
              <a:lnSpc>
                <a:spcPct val="100000"/>
              </a:lnSpc>
              <a:spcBef>
                <a:spcPts val="1800"/>
              </a:spcBef>
              <a:spcAft>
                <a:spcPts val="0"/>
              </a:spcAft>
              <a:buClr>
                <a:schemeClr val="accent1"/>
              </a:buClr>
              <a:buSzPct val="80000"/>
              <a:buFontTx/>
              <a:buNone/>
              <a:defRPr sz="1200" b="1">
                <a:solidFill>
                  <a:schemeClr val="tx1"/>
                </a:solidFill>
              </a:defRPr>
            </a:lvl1pPr>
            <a:lvl2pPr marL="144145" marR="0" indent="-144145" algn="l" defTabSz="1088390" rtl="0" eaLnBrk="1" fontAlgn="auto" latinLnBrk="0" hangingPunct="1">
              <a:lnSpc>
                <a:spcPct val="100000"/>
              </a:lnSpc>
              <a:spcBef>
                <a:spcPts val="0"/>
              </a:spcBef>
              <a:spcAft>
                <a:spcPts val="0"/>
              </a:spcAft>
              <a:buClrTx/>
              <a:buSzPct val="100000"/>
              <a:buFont typeface="Arial" panose="020B0604020202020204" pitchFamily="34" charset="0"/>
              <a:buChar char="•"/>
              <a:defRPr sz="1200" b="0">
                <a:solidFill>
                  <a:schemeClr val="tx1"/>
                </a:solidFill>
              </a:defRPr>
            </a:lvl2pPr>
            <a:lvl3pPr marL="144145" indent="-144145">
              <a:spcBef>
                <a:spcPts val="200"/>
              </a:spcBef>
              <a:buClr>
                <a:schemeClr val="bg1"/>
              </a:buClr>
              <a:buFont typeface="Arial" panose="020B0604020202020204" pitchFamily="34" charset="0"/>
              <a:buChar char="•"/>
              <a:defRPr sz="1100">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noProof="0" dirty="0" err="1"/>
              <a:t>Subheadline</a:t>
            </a:r>
            <a:endParaRPr lang="en-US" noProof="0" dirty="0"/>
          </a:p>
          <a:p>
            <a:pPr lvl="1"/>
            <a:r>
              <a:rPr lang="en-US" dirty="0"/>
              <a:t>Bullet copy</a:t>
            </a:r>
          </a:p>
        </p:txBody>
      </p:sp>
      <p:sp>
        <p:nvSpPr>
          <p:cNvPr id="3" name="Title"/>
          <p:cNvSpPr>
            <a:spLocks noGrp="1"/>
          </p:cNvSpPr>
          <p:nvPr>
            <p:ph type="title" hasCustomPrompt="1"/>
          </p:nvPr>
        </p:nvSpPr>
        <p:spPr>
          <a:xfrm>
            <a:off x="503870" y="555760"/>
            <a:ext cx="7090154" cy="553998"/>
          </a:xfrm>
        </p:spPr>
        <p:txBody>
          <a:bodyPr anchor="ctr">
            <a:noAutofit/>
          </a:bodyPr>
          <a:lstStyle>
            <a:lvl1pPr>
              <a:defRPr sz="1800">
                <a:solidFill>
                  <a:schemeClr val="tx1"/>
                </a:solidFill>
              </a:defRPr>
            </a:lvl1pPr>
          </a:lstStyle>
          <a:p>
            <a:pPr lvl="0"/>
            <a:r>
              <a:rPr lang="en-US" dirty="0"/>
              <a:t>Title runs here and here and here and here and here and here</a:t>
            </a:r>
            <a:br>
              <a:rPr lang="en-US" dirty="0"/>
            </a:br>
            <a:r>
              <a:rPr lang="en-US" dirty="0"/>
              <a:t>and here and here</a:t>
            </a:r>
          </a:p>
        </p:txBody>
      </p:sp>
      <p:sp>
        <p:nvSpPr>
          <p:cNvPr id="17" name="Text Placeholder"/>
          <p:cNvSpPr>
            <a:spLocks noGrp="1"/>
          </p:cNvSpPr>
          <p:nvPr>
            <p:ph type="body" sz="quarter" idx="12" hasCustomPrompt="1"/>
          </p:nvPr>
        </p:nvSpPr>
        <p:spPr bwMode="black">
          <a:xfrm>
            <a:off x="8125059" y="1431554"/>
            <a:ext cx="3563073" cy="1116000"/>
          </a:xfrm>
        </p:spPr>
        <p:txBody>
          <a:bodyPr anchor="t">
            <a:noAutofit/>
          </a:bodyPr>
          <a:lstStyle>
            <a:lvl1pPr>
              <a:spcBef>
                <a:spcPts val="0"/>
              </a:spcBef>
              <a:defRPr sz="1200" b="0">
                <a:solidFill>
                  <a:schemeClr val="tx1"/>
                </a:solidFill>
              </a:defRPr>
            </a:lvl1pPr>
            <a:lvl2pPr marL="0" indent="0">
              <a:spcBef>
                <a:spcPts val="600"/>
              </a:spcBef>
              <a:buNone/>
              <a:defRPr sz="900" b="0">
                <a:solidFill>
                  <a:schemeClr val="tx1"/>
                </a:solidFill>
              </a:defRPr>
            </a:lvl2pPr>
            <a:lvl3pPr marL="144145" indent="-144145">
              <a:spcBef>
                <a:spcPts val="200"/>
              </a:spcBef>
              <a:buClr>
                <a:schemeClr val="bg1"/>
              </a:buClr>
              <a:buFont typeface="Arial" panose="020B0604020202020204" pitchFamily="34" charset="0"/>
              <a:buChar char="•"/>
              <a:defRPr sz="1100">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„Quote.“</a:t>
            </a:r>
          </a:p>
          <a:p>
            <a:pPr lvl="1"/>
            <a:r>
              <a:rPr lang="en-US" dirty="0"/>
              <a:t>First and Last Name, Position, Full Legal Company Name</a:t>
            </a:r>
          </a:p>
        </p:txBody>
      </p:sp>
      <p:sp>
        <p:nvSpPr>
          <p:cNvPr id="18" name="Text Placeholder"/>
          <p:cNvSpPr>
            <a:spLocks noGrp="1"/>
          </p:cNvSpPr>
          <p:nvPr>
            <p:ph type="body" sz="quarter" idx="13" hasCustomPrompt="1"/>
          </p:nvPr>
        </p:nvSpPr>
        <p:spPr bwMode="black">
          <a:xfrm>
            <a:off x="503868" y="5805964"/>
            <a:ext cx="863775" cy="540000"/>
          </a:xfrm>
        </p:spPr>
        <p:txBody>
          <a:bodyPr wrap="square">
            <a:noAutofit/>
          </a:bodyPr>
          <a:lstStyle>
            <a:lvl1pPr>
              <a:spcBef>
                <a:spcPts val="0"/>
              </a:spcBef>
              <a:defRPr sz="800" b="1">
                <a:solidFill>
                  <a:schemeClr val="tx1"/>
                </a:solidFill>
              </a:defRPr>
            </a:lvl1pPr>
            <a:lvl2pPr marL="0" indent="0">
              <a:spcBef>
                <a:spcPts val="0"/>
              </a:spcBef>
              <a:buClr>
                <a:schemeClr val="bg1"/>
              </a:buClr>
              <a:buFont typeface="Arial" panose="020B0604020202020204" pitchFamily="34" charset="0"/>
              <a:buNone/>
              <a:defRPr sz="800" b="0">
                <a:solidFill>
                  <a:schemeClr val="tx1"/>
                </a:solidFill>
              </a:defRPr>
            </a:lvl2pPr>
            <a:lvl3pPr marL="144145" indent="-144145">
              <a:spcBef>
                <a:spcPts val="200"/>
              </a:spcBef>
              <a:buClr>
                <a:schemeClr val="bg1"/>
              </a:buClr>
              <a:buFont typeface="Arial" panose="020B0604020202020204" pitchFamily="34" charset="0"/>
              <a:buChar char="•"/>
              <a:defRPr sz="1100">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noProof="0" dirty="0"/>
              <a:t>Company Name</a:t>
            </a:r>
          </a:p>
          <a:p>
            <a:pPr lvl="1"/>
            <a:r>
              <a:rPr lang="en-US" dirty="0"/>
              <a:t>Body copy</a:t>
            </a:r>
            <a:br>
              <a:rPr lang="en-US" dirty="0"/>
            </a:br>
            <a:endParaRPr lang="en-US" dirty="0"/>
          </a:p>
        </p:txBody>
      </p:sp>
      <p:sp>
        <p:nvSpPr>
          <p:cNvPr id="20" name="Text Placeholder"/>
          <p:cNvSpPr>
            <a:spLocks noGrp="1"/>
          </p:cNvSpPr>
          <p:nvPr>
            <p:ph type="body" sz="quarter" idx="14" hasCustomPrompt="1"/>
          </p:nvPr>
        </p:nvSpPr>
        <p:spPr bwMode="black">
          <a:xfrm>
            <a:off x="1590785" y="5805964"/>
            <a:ext cx="863775" cy="540000"/>
          </a:xfrm>
        </p:spPr>
        <p:txBody>
          <a:bodyPr wrap="square" bIns="0">
            <a:noAutofit/>
          </a:bodyPr>
          <a:lstStyle>
            <a:lvl1pPr>
              <a:spcBef>
                <a:spcPts val="0"/>
              </a:spcBef>
              <a:defRPr sz="800" b="1">
                <a:solidFill>
                  <a:schemeClr val="tx1"/>
                </a:solidFill>
              </a:defRPr>
            </a:lvl1pPr>
            <a:lvl2pPr marL="0" indent="0">
              <a:spcBef>
                <a:spcPts val="0"/>
              </a:spcBef>
              <a:buClr>
                <a:schemeClr val="bg1"/>
              </a:buClr>
              <a:buFont typeface="Arial" panose="020B0604020202020204" pitchFamily="34" charset="0"/>
              <a:buNone/>
              <a:defRPr sz="800" b="0">
                <a:solidFill>
                  <a:schemeClr val="tx1"/>
                </a:solidFill>
              </a:defRPr>
            </a:lvl2pPr>
            <a:lvl3pPr marL="144145" indent="-144145">
              <a:spcBef>
                <a:spcPts val="200"/>
              </a:spcBef>
              <a:buClr>
                <a:schemeClr val="bg1"/>
              </a:buClr>
              <a:buFont typeface="Arial" panose="020B0604020202020204" pitchFamily="34" charset="0"/>
              <a:buChar char="•"/>
              <a:defRPr sz="1100">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noProof="0" dirty="0"/>
              <a:t>Industry</a:t>
            </a:r>
          </a:p>
          <a:p>
            <a:pPr lvl="1"/>
            <a:r>
              <a:rPr lang="en-US" dirty="0"/>
              <a:t>Body copy</a:t>
            </a:r>
            <a:br>
              <a:rPr lang="en-US" dirty="0"/>
            </a:br>
            <a:endParaRPr lang="en-US" dirty="0"/>
          </a:p>
        </p:txBody>
      </p:sp>
      <p:sp>
        <p:nvSpPr>
          <p:cNvPr id="21" name="Text Placeholder"/>
          <p:cNvSpPr>
            <a:spLocks noGrp="1"/>
          </p:cNvSpPr>
          <p:nvPr>
            <p:ph type="body" sz="quarter" idx="15" hasCustomPrompt="1"/>
          </p:nvPr>
        </p:nvSpPr>
        <p:spPr bwMode="black">
          <a:xfrm>
            <a:off x="4160516" y="5805964"/>
            <a:ext cx="863775" cy="540000"/>
          </a:xfrm>
        </p:spPr>
        <p:txBody>
          <a:bodyPr wrap="square" bIns="0">
            <a:noAutofit/>
          </a:bodyPr>
          <a:lstStyle>
            <a:lvl1pPr>
              <a:spcBef>
                <a:spcPts val="0"/>
              </a:spcBef>
              <a:defRPr sz="800" b="1">
                <a:solidFill>
                  <a:schemeClr val="tx1"/>
                </a:solidFill>
              </a:defRPr>
            </a:lvl1pPr>
            <a:lvl2pPr marL="0" indent="0">
              <a:spcBef>
                <a:spcPts val="0"/>
              </a:spcBef>
              <a:buClr>
                <a:schemeClr val="bg1"/>
              </a:buClr>
              <a:buFont typeface="Arial" panose="020B0604020202020204" pitchFamily="34" charset="0"/>
              <a:buNone/>
              <a:defRPr sz="800" b="0">
                <a:solidFill>
                  <a:schemeClr val="tx1"/>
                </a:solidFill>
              </a:defRPr>
            </a:lvl2pPr>
            <a:lvl3pPr marL="144145" indent="-144145">
              <a:spcBef>
                <a:spcPts val="200"/>
              </a:spcBef>
              <a:buClr>
                <a:schemeClr val="bg1"/>
              </a:buClr>
              <a:buFont typeface="Arial" panose="020B0604020202020204" pitchFamily="34" charset="0"/>
              <a:buChar char="•"/>
              <a:defRPr sz="1100">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noProof="0" dirty="0"/>
              <a:t>Employees</a:t>
            </a:r>
          </a:p>
          <a:p>
            <a:pPr lvl="1"/>
            <a:r>
              <a:rPr lang="en-US" dirty="0"/>
              <a:t>Body copy</a:t>
            </a:r>
            <a:br>
              <a:rPr lang="en-US" dirty="0"/>
            </a:br>
            <a:endParaRPr lang="en-US" dirty="0"/>
          </a:p>
        </p:txBody>
      </p:sp>
      <p:sp>
        <p:nvSpPr>
          <p:cNvPr id="24" name="Text Placeholder"/>
          <p:cNvSpPr>
            <a:spLocks noGrp="1"/>
          </p:cNvSpPr>
          <p:nvPr>
            <p:ph type="body" sz="quarter" idx="16" hasCustomPrompt="1"/>
          </p:nvPr>
        </p:nvSpPr>
        <p:spPr bwMode="black">
          <a:xfrm>
            <a:off x="5247432" y="5805964"/>
            <a:ext cx="863775" cy="540000"/>
          </a:xfrm>
        </p:spPr>
        <p:txBody>
          <a:bodyPr wrap="square" bIns="0">
            <a:noAutofit/>
          </a:bodyPr>
          <a:lstStyle>
            <a:lvl1pPr>
              <a:spcBef>
                <a:spcPts val="0"/>
              </a:spcBef>
              <a:defRPr sz="800" b="1">
                <a:solidFill>
                  <a:schemeClr val="tx1"/>
                </a:solidFill>
              </a:defRPr>
            </a:lvl1pPr>
            <a:lvl2pPr marL="0" indent="0">
              <a:spcBef>
                <a:spcPts val="0"/>
              </a:spcBef>
              <a:buClr>
                <a:schemeClr val="bg1"/>
              </a:buClr>
              <a:buFont typeface="Arial" panose="020B0604020202020204" pitchFamily="34" charset="0"/>
              <a:buNone/>
              <a:defRPr sz="800" b="0">
                <a:solidFill>
                  <a:schemeClr val="tx1"/>
                </a:solidFill>
              </a:defRPr>
            </a:lvl2pPr>
            <a:lvl3pPr marL="144145" indent="-144145">
              <a:spcBef>
                <a:spcPts val="200"/>
              </a:spcBef>
              <a:buClr>
                <a:schemeClr val="bg1"/>
              </a:buClr>
              <a:buFont typeface="Arial" panose="020B0604020202020204" pitchFamily="34" charset="0"/>
              <a:buChar char="•"/>
              <a:defRPr sz="1100">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noProof="0" dirty="0"/>
              <a:t>Revenue</a:t>
            </a:r>
          </a:p>
          <a:p>
            <a:pPr lvl="1"/>
            <a:r>
              <a:rPr lang="en-US" dirty="0"/>
              <a:t>Body copy</a:t>
            </a:r>
            <a:br>
              <a:rPr lang="en-US" dirty="0"/>
            </a:br>
            <a:endParaRPr lang="en-US" dirty="0"/>
          </a:p>
        </p:txBody>
      </p:sp>
      <p:sp>
        <p:nvSpPr>
          <p:cNvPr id="22" name="object 13"/>
          <p:cNvSpPr/>
          <p:nvPr userDrawn="1"/>
        </p:nvSpPr>
        <p:spPr>
          <a:xfrm>
            <a:off x="0" y="5643420"/>
            <a:ext cx="12190026" cy="0"/>
          </a:xfrm>
          <a:custGeom>
            <a:avLst/>
            <a:gdLst/>
            <a:ahLst/>
            <a:cxnLst/>
            <a:rect l="l" t="t" r="r" b="b"/>
            <a:pathLst>
              <a:path w="20104100">
                <a:moveTo>
                  <a:pt x="0" y="0"/>
                </a:moveTo>
                <a:lnTo>
                  <a:pt x="20104099" y="0"/>
                </a:lnTo>
              </a:path>
            </a:pathLst>
          </a:custGeom>
          <a:ln w="28575">
            <a:solidFill>
              <a:schemeClr val="accent1"/>
            </a:solidFill>
          </a:ln>
          <a:effectLst/>
        </p:spPr>
        <p:txBody>
          <a:bodyPr wrap="square" lIns="0" tIns="0" rIns="0" bIns="0" rtlCol="0"/>
          <a:lstStyle/>
          <a:p>
            <a:endParaRPr lang="en-US" sz="660" dirty="0"/>
          </a:p>
        </p:txBody>
      </p:sp>
      <p:sp>
        <p:nvSpPr>
          <p:cNvPr id="15" name="Text Placeholder"/>
          <p:cNvSpPr>
            <a:spLocks noGrp="1"/>
          </p:cNvSpPr>
          <p:nvPr>
            <p:ph type="body" sz="quarter" idx="19" hasCustomPrompt="1"/>
          </p:nvPr>
        </p:nvSpPr>
        <p:spPr bwMode="black">
          <a:xfrm>
            <a:off x="2677702" y="5805964"/>
            <a:ext cx="1259672" cy="540000"/>
          </a:xfrm>
        </p:spPr>
        <p:txBody>
          <a:bodyPr wrap="square" bIns="0">
            <a:noAutofit/>
          </a:bodyPr>
          <a:lstStyle>
            <a:lvl1pPr>
              <a:spcBef>
                <a:spcPts val="0"/>
              </a:spcBef>
              <a:defRPr sz="800" b="1">
                <a:solidFill>
                  <a:schemeClr val="tx1"/>
                </a:solidFill>
              </a:defRPr>
            </a:lvl1pPr>
            <a:lvl2pPr marL="0" indent="0">
              <a:spcBef>
                <a:spcPts val="0"/>
              </a:spcBef>
              <a:buClr>
                <a:schemeClr val="bg1"/>
              </a:buClr>
              <a:buFont typeface="Arial" panose="020B0604020202020204" pitchFamily="34" charset="0"/>
              <a:buNone/>
              <a:defRPr sz="800" b="0">
                <a:solidFill>
                  <a:schemeClr val="tx1"/>
                </a:solidFill>
              </a:defRPr>
            </a:lvl2pPr>
            <a:lvl3pPr marL="144145" indent="-144145">
              <a:spcBef>
                <a:spcPts val="200"/>
              </a:spcBef>
              <a:buClr>
                <a:schemeClr val="bg1"/>
              </a:buClr>
              <a:buFont typeface="Arial" panose="020B0604020202020204" pitchFamily="34" charset="0"/>
              <a:buChar char="•"/>
              <a:defRPr sz="1100">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r>
              <a:rPr lang="de-DE" dirty="0"/>
              <a:t>Products </a:t>
            </a:r>
            <a:r>
              <a:rPr lang="de-DE" dirty="0" err="1"/>
              <a:t>and</a:t>
            </a:r>
            <a:r>
              <a:rPr lang="de-DE" dirty="0"/>
              <a:t> Services</a:t>
            </a:r>
            <a:endParaRPr lang="en-US" dirty="0"/>
          </a:p>
          <a:p>
            <a:pPr lvl="1"/>
            <a:r>
              <a:rPr lang="en-US" dirty="0"/>
              <a:t>Body copy</a:t>
            </a:r>
            <a:br>
              <a:rPr lang="en-US" dirty="0"/>
            </a:br>
            <a:endParaRPr lang="en-US" dirty="0"/>
          </a:p>
        </p:txBody>
      </p:sp>
      <p:sp>
        <p:nvSpPr>
          <p:cNvPr id="26" name="Text Placeholder"/>
          <p:cNvSpPr>
            <a:spLocks noGrp="1"/>
          </p:cNvSpPr>
          <p:nvPr>
            <p:ph type="body" sz="quarter" idx="21" hasCustomPrompt="1"/>
          </p:nvPr>
        </p:nvSpPr>
        <p:spPr bwMode="black">
          <a:xfrm>
            <a:off x="6334349" y="5805964"/>
            <a:ext cx="1259672" cy="540000"/>
          </a:xfrm>
        </p:spPr>
        <p:txBody>
          <a:bodyPr wrap="square" bIns="0">
            <a:noAutofit/>
          </a:bodyPr>
          <a:lstStyle>
            <a:lvl1pPr>
              <a:spcBef>
                <a:spcPts val="0"/>
              </a:spcBef>
              <a:defRPr sz="800" b="1">
                <a:solidFill>
                  <a:schemeClr val="tx1"/>
                </a:solidFill>
              </a:defRPr>
            </a:lvl1pPr>
            <a:lvl2pPr marL="0" indent="0">
              <a:spcBef>
                <a:spcPts val="0"/>
              </a:spcBef>
              <a:buClr>
                <a:schemeClr val="bg1"/>
              </a:buClr>
              <a:buFont typeface="Arial" panose="020B0604020202020204" pitchFamily="34" charset="0"/>
              <a:buNone/>
              <a:defRPr sz="800" b="0">
                <a:solidFill>
                  <a:schemeClr val="tx1"/>
                </a:solidFill>
              </a:defRPr>
            </a:lvl2pPr>
            <a:lvl3pPr marL="144145" indent="-144145">
              <a:spcBef>
                <a:spcPts val="200"/>
              </a:spcBef>
              <a:buClr>
                <a:schemeClr val="bg1"/>
              </a:buClr>
              <a:buFont typeface="Arial" panose="020B0604020202020204" pitchFamily="34" charset="0"/>
              <a:buChar char="•"/>
              <a:defRPr sz="1100">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noProof="0" dirty="0"/>
              <a:t>Featured Solutions</a:t>
            </a:r>
          </a:p>
          <a:p>
            <a:pPr lvl="1"/>
            <a:r>
              <a:rPr lang="en-US" dirty="0"/>
              <a:t>Body copy</a:t>
            </a:r>
            <a:br>
              <a:rPr lang="en-US" dirty="0"/>
            </a:br>
            <a:endParaRPr lang="en-US" dirty="0"/>
          </a:p>
        </p:txBody>
      </p:sp>
      <p:sp>
        <p:nvSpPr>
          <p:cNvPr id="30" name="Text Placeholder"/>
          <p:cNvSpPr>
            <a:spLocks noGrp="1"/>
          </p:cNvSpPr>
          <p:nvPr>
            <p:ph type="body" sz="quarter" idx="22" hasCustomPrompt="1"/>
          </p:nvPr>
        </p:nvSpPr>
        <p:spPr bwMode="black">
          <a:xfrm>
            <a:off x="8124297" y="3070416"/>
            <a:ext cx="1619578" cy="430887"/>
          </a:xfrm>
        </p:spPr>
        <p:txBody>
          <a:bodyPr wrap="square" anchor="ctr">
            <a:noAutofit/>
          </a:bodyPr>
          <a:lstStyle>
            <a:lvl1pPr>
              <a:spcBef>
                <a:spcPts val="0"/>
              </a:spcBef>
              <a:defRPr sz="2800" b="1">
                <a:solidFill>
                  <a:schemeClr val="accent3"/>
                </a:solidFill>
              </a:defRPr>
            </a:lvl1pPr>
            <a:lvl2pPr marL="0" indent="0">
              <a:spcBef>
                <a:spcPts val="0"/>
              </a:spcBef>
              <a:buClr>
                <a:schemeClr val="bg1"/>
              </a:buClr>
              <a:buFont typeface="Arial" panose="020B0604020202020204" pitchFamily="34" charset="0"/>
              <a:buNone/>
              <a:defRPr sz="800" b="0">
                <a:solidFill>
                  <a:schemeClr val="tx1"/>
                </a:solidFill>
              </a:defRPr>
            </a:lvl2pPr>
            <a:lvl3pPr marL="144145" indent="-144145">
              <a:spcBef>
                <a:spcPts val="200"/>
              </a:spcBef>
              <a:buClr>
                <a:schemeClr val="bg1"/>
              </a:buClr>
              <a:buFont typeface="Arial" panose="020B0604020202020204" pitchFamily="34" charset="0"/>
              <a:buChar char="•"/>
              <a:defRPr sz="1100">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noProof="0" dirty="0"/>
              <a:t>XX%</a:t>
            </a:r>
            <a:endParaRPr lang="en-US" dirty="0"/>
          </a:p>
        </p:txBody>
      </p:sp>
      <p:sp>
        <p:nvSpPr>
          <p:cNvPr id="31" name="Text Placeholder"/>
          <p:cNvSpPr>
            <a:spLocks noGrp="1"/>
          </p:cNvSpPr>
          <p:nvPr>
            <p:ph type="body" sz="quarter" idx="23" hasCustomPrompt="1"/>
          </p:nvPr>
        </p:nvSpPr>
        <p:spPr bwMode="black">
          <a:xfrm>
            <a:off x="8124297" y="3558832"/>
            <a:ext cx="1619578" cy="648000"/>
          </a:xfrm>
        </p:spPr>
        <p:txBody>
          <a:bodyPr wrap="square">
            <a:noAutofit/>
          </a:bodyPr>
          <a:lstStyle>
            <a:lvl1pPr>
              <a:spcBef>
                <a:spcPts val="0"/>
              </a:spcBef>
              <a:defRPr sz="1000" b="0">
                <a:solidFill>
                  <a:schemeClr val="tx1"/>
                </a:solidFill>
              </a:defRPr>
            </a:lvl1pPr>
            <a:lvl2pPr marL="0" indent="0">
              <a:spcBef>
                <a:spcPts val="0"/>
              </a:spcBef>
              <a:buClr>
                <a:schemeClr val="bg1"/>
              </a:buClr>
              <a:buFont typeface="Arial" panose="020B0604020202020204" pitchFamily="34" charset="0"/>
              <a:buNone/>
              <a:defRPr sz="1000" b="0">
                <a:solidFill>
                  <a:schemeClr val="tx1"/>
                </a:solidFill>
              </a:defRPr>
            </a:lvl2pPr>
            <a:lvl3pPr marL="144145" indent="-144145">
              <a:spcBef>
                <a:spcPts val="200"/>
              </a:spcBef>
              <a:buClr>
                <a:schemeClr val="bg1"/>
              </a:buClr>
              <a:buFont typeface="Arial" panose="020B0604020202020204" pitchFamily="34" charset="0"/>
              <a:buChar char="•"/>
              <a:defRPr sz="1100">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sz="1000" dirty="0">
                <a:latin typeface="+mn-lt"/>
              </a:rPr>
              <a:t>Data type body here</a:t>
            </a:r>
            <a:endParaRPr lang="en-US" dirty="0"/>
          </a:p>
        </p:txBody>
      </p:sp>
      <p:sp>
        <p:nvSpPr>
          <p:cNvPr id="33" name="Text Placeholder"/>
          <p:cNvSpPr>
            <a:spLocks noGrp="1"/>
          </p:cNvSpPr>
          <p:nvPr>
            <p:ph type="body" sz="quarter" idx="24" hasCustomPrompt="1"/>
          </p:nvPr>
        </p:nvSpPr>
        <p:spPr bwMode="black">
          <a:xfrm>
            <a:off x="10075664" y="3070416"/>
            <a:ext cx="1619578" cy="430887"/>
          </a:xfrm>
        </p:spPr>
        <p:txBody>
          <a:bodyPr wrap="square" anchor="ctr">
            <a:noAutofit/>
          </a:bodyPr>
          <a:lstStyle>
            <a:lvl1pPr>
              <a:spcBef>
                <a:spcPts val="0"/>
              </a:spcBef>
              <a:defRPr sz="2800" b="1">
                <a:solidFill>
                  <a:schemeClr val="accent3"/>
                </a:solidFill>
              </a:defRPr>
            </a:lvl1pPr>
            <a:lvl2pPr marL="0" indent="0">
              <a:spcBef>
                <a:spcPts val="0"/>
              </a:spcBef>
              <a:buClr>
                <a:schemeClr val="bg1"/>
              </a:buClr>
              <a:buFont typeface="Arial" panose="020B0604020202020204" pitchFamily="34" charset="0"/>
              <a:buNone/>
              <a:defRPr sz="800" b="0">
                <a:solidFill>
                  <a:schemeClr val="tx1"/>
                </a:solidFill>
              </a:defRPr>
            </a:lvl2pPr>
            <a:lvl3pPr marL="144145" indent="-144145">
              <a:spcBef>
                <a:spcPts val="200"/>
              </a:spcBef>
              <a:buClr>
                <a:schemeClr val="bg1"/>
              </a:buClr>
              <a:buFont typeface="Arial" panose="020B0604020202020204" pitchFamily="34" charset="0"/>
              <a:buChar char="•"/>
              <a:defRPr sz="1100">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noProof="0" dirty="0"/>
              <a:t>XX%</a:t>
            </a:r>
            <a:endParaRPr lang="en-US" dirty="0"/>
          </a:p>
        </p:txBody>
      </p:sp>
      <p:sp>
        <p:nvSpPr>
          <p:cNvPr id="34" name="Text Placeholder"/>
          <p:cNvSpPr>
            <a:spLocks noGrp="1"/>
          </p:cNvSpPr>
          <p:nvPr>
            <p:ph type="body" sz="quarter" idx="25" hasCustomPrompt="1"/>
          </p:nvPr>
        </p:nvSpPr>
        <p:spPr bwMode="black">
          <a:xfrm>
            <a:off x="10075664" y="3558832"/>
            <a:ext cx="1619578" cy="648000"/>
          </a:xfrm>
        </p:spPr>
        <p:txBody>
          <a:bodyPr wrap="square">
            <a:noAutofit/>
          </a:bodyPr>
          <a:lstStyle>
            <a:lvl1pPr>
              <a:spcBef>
                <a:spcPts val="0"/>
              </a:spcBef>
              <a:defRPr sz="1000" b="0">
                <a:solidFill>
                  <a:schemeClr val="tx1"/>
                </a:solidFill>
              </a:defRPr>
            </a:lvl1pPr>
            <a:lvl2pPr marL="0" indent="0">
              <a:spcBef>
                <a:spcPts val="0"/>
              </a:spcBef>
              <a:buClr>
                <a:schemeClr val="bg1"/>
              </a:buClr>
              <a:buFont typeface="Arial" panose="020B0604020202020204" pitchFamily="34" charset="0"/>
              <a:buNone/>
              <a:defRPr sz="1000" b="0">
                <a:solidFill>
                  <a:schemeClr val="tx1"/>
                </a:solidFill>
              </a:defRPr>
            </a:lvl2pPr>
            <a:lvl3pPr marL="144145" indent="-144145">
              <a:spcBef>
                <a:spcPts val="200"/>
              </a:spcBef>
              <a:buClr>
                <a:schemeClr val="bg1"/>
              </a:buClr>
              <a:buFont typeface="Arial" panose="020B0604020202020204" pitchFamily="34" charset="0"/>
              <a:buChar char="•"/>
              <a:defRPr sz="1100">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sz="1000" dirty="0">
                <a:latin typeface="+mn-lt"/>
              </a:rPr>
              <a:t>Data type body here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er Refernce Slide - black">
    <p:bg>
      <p:bgPr>
        <a:solidFill>
          <a:schemeClr val="tx1"/>
        </a:solidFill>
        <a:effectLst/>
      </p:bgPr>
    </p:bg>
    <p:spTree>
      <p:nvGrpSpPr>
        <p:cNvPr id="1" name=""/>
        <p:cNvGrpSpPr/>
        <p:nvPr/>
      </p:nvGrpSpPr>
      <p:grpSpPr>
        <a:xfrm>
          <a:off x="0" y="0"/>
          <a:ext cx="0" cy="0"/>
          <a:chOff x="0" y="0"/>
          <a:chExt cx="0" cy="0"/>
        </a:xfrm>
      </p:grpSpPr>
      <p:pic>
        <p:nvPicPr>
          <p:cNvPr id="19" name="SAP Logo" descr="SAP Logo" title="SAP Logo"/>
          <p:cNvPicPr>
            <a:picLocks noChangeAspect="1"/>
          </p:cNvPicPr>
          <p:nvPr userDrawn="1"/>
        </p:nvPicPr>
        <p:blipFill>
          <a:blip r:embed="rId2"/>
          <a:stretch>
            <a:fillRect/>
          </a:stretch>
        </p:blipFill>
        <p:spPr>
          <a:xfrm>
            <a:off x="9725007" y="5985420"/>
            <a:ext cx="1963125" cy="360000"/>
          </a:xfrm>
          <a:prstGeom prst="rect">
            <a:avLst/>
          </a:prstGeom>
        </p:spPr>
      </p:pic>
      <p:sp>
        <p:nvSpPr>
          <p:cNvPr id="7" name="Text Placeholder"/>
          <p:cNvSpPr>
            <a:spLocks noGrp="1"/>
          </p:cNvSpPr>
          <p:nvPr>
            <p:ph type="body" sz="quarter" idx="11" hasCustomPrompt="1"/>
          </p:nvPr>
        </p:nvSpPr>
        <p:spPr bwMode="black">
          <a:xfrm>
            <a:off x="503868" y="1434726"/>
            <a:ext cx="7090154" cy="3866693"/>
          </a:xfrm>
        </p:spPr>
        <p:txBody>
          <a:bodyPr>
            <a:noAutofit/>
          </a:bodyPr>
          <a:lstStyle>
            <a:lvl1pPr marL="0" marR="0" indent="0" algn="l" defTabSz="1088390" rtl="0" eaLnBrk="1" fontAlgn="auto" latinLnBrk="0" hangingPunct="1">
              <a:lnSpc>
                <a:spcPct val="100000"/>
              </a:lnSpc>
              <a:spcBef>
                <a:spcPts val="1800"/>
              </a:spcBef>
              <a:spcAft>
                <a:spcPts val="0"/>
              </a:spcAft>
              <a:buClr>
                <a:schemeClr val="accent1"/>
              </a:buClr>
              <a:buSzPct val="80000"/>
              <a:buFontTx/>
              <a:buNone/>
              <a:defRPr sz="1200" b="1">
                <a:solidFill>
                  <a:schemeClr val="bg1"/>
                </a:solidFill>
              </a:defRPr>
            </a:lvl1pPr>
            <a:lvl2pPr marL="144145" marR="0" indent="-144145" algn="l" defTabSz="1088390" rtl="0" eaLnBrk="1" fontAlgn="auto" latinLnBrk="0" hangingPunct="1">
              <a:lnSpc>
                <a:spcPct val="100000"/>
              </a:lnSpc>
              <a:spcBef>
                <a:spcPts val="0"/>
              </a:spcBef>
              <a:spcAft>
                <a:spcPts val="0"/>
              </a:spcAft>
              <a:buClrTx/>
              <a:buSzPct val="100000"/>
              <a:buFont typeface="Arial" panose="020B0604020202020204" pitchFamily="34" charset="0"/>
              <a:buChar char="•"/>
              <a:defRPr sz="1200" b="0">
                <a:solidFill>
                  <a:schemeClr val="bg1"/>
                </a:solidFill>
              </a:defRPr>
            </a:lvl2pPr>
            <a:lvl3pPr marL="144145" indent="-144145">
              <a:spcBef>
                <a:spcPts val="200"/>
              </a:spcBef>
              <a:buClr>
                <a:schemeClr val="bg1"/>
              </a:buClr>
              <a:buFont typeface="Arial" panose="020B0604020202020204" pitchFamily="34" charset="0"/>
              <a:buChar char="•"/>
              <a:defRPr sz="1100">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noProof="0" dirty="0" err="1"/>
              <a:t>Subheadline</a:t>
            </a:r>
            <a:endParaRPr lang="en-US" noProof="0" dirty="0"/>
          </a:p>
          <a:p>
            <a:pPr lvl="1"/>
            <a:r>
              <a:rPr lang="en-US" dirty="0"/>
              <a:t>Bullet copy</a:t>
            </a:r>
          </a:p>
        </p:txBody>
      </p:sp>
      <p:sp>
        <p:nvSpPr>
          <p:cNvPr id="3" name="Title"/>
          <p:cNvSpPr>
            <a:spLocks noGrp="1"/>
          </p:cNvSpPr>
          <p:nvPr>
            <p:ph type="title" hasCustomPrompt="1"/>
          </p:nvPr>
        </p:nvSpPr>
        <p:spPr>
          <a:xfrm>
            <a:off x="503870" y="555760"/>
            <a:ext cx="7090154" cy="553998"/>
          </a:xfrm>
        </p:spPr>
        <p:txBody>
          <a:bodyPr anchor="ctr">
            <a:noAutofit/>
          </a:bodyPr>
          <a:lstStyle>
            <a:lvl1pPr>
              <a:defRPr sz="1800">
                <a:solidFill>
                  <a:schemeClr val="bg1"/>
                </a:solidFill>
              </a:defRPr>
            </a:lvl1pPr>
          </a:lstStyle>
          <a:p>
            <a:pPr lvl="0"/>
            <a:r>
              <a:rPr lang="en-US" dirty="0"/>
              <a:t>Title runs here and here and here and here and here and here</a:t>
            </a:r>
            <a:br>
              <a:rPr lang="en-US" dirty="0"/>
            </a:br>
            <a:r>
              <a:rPr lang="en-US" dirty="0"/>
              <a:t>and here and here</a:t>
            </a:r>
          </a:p>
        </p:txBody>
      </p:sp>
      <p:sp>
        <p:nvSpPr>
          <p:cNvPr id="17" name="Text Placeholder"/>
          <p:cNvSpPr>
            <a:spLocks noGrp="1"/>
          </p:cNvSpPr>
          <p:nvPr>
            <p:ph type="body" sz="quarter" idx="12" hasCustomPrompt="1"/>
          </p:nvPr>
        </p:nvSpPr>
        <p:spPr bwMode="black">
          <a:xfrm>
            <a:off x="8125059" y="1431554"/>
            <a:ext cx="3563073" cy="1116000"/>
          </a:xfrm>
        </p:spPr>
        <p:txBody>
          <a:bodyPr anchor="t">
            <a:noAutofit/>
          </a:bodyPr>
          <a:lstStyle>
            <a:lvl1pPr>
              <a:spcBef>
                <a:spcPts val="0"/>
              </a:spcBef>
              <a:defRPr sz="1200" b="0">
                <a:solidFill>
                  <a:schemeClr val="bg1"/>
                </a:solidFill>
              </a:defRPr>
            </a:lvl1pPr>
            <a:lvl2pPr marL="0" indent="0">
              <a:spcBef>
                <a:spcPts val="600"/>
              </a:spcBef>
              <a:buNone/>
              <a:defRPr sz="900" b="0">
                <a:solidFill>
                  <a:schemeClr val="bg1"/>
                </a:solidFill>
              </a:defRPr>
            </a:lvl2pPr>
            <a:lvl3pPr marL="144145" indent="-144145">
              <a:spcBef>
                <a:spcPts val="200"/>
              </a:spcBef>
              <a:buClr>
                <a:schemeClr val="bg1"/>
              </a:buClr>
              <a:buFont typeface="Arial" panose="020B0604020202020204" pitchFamily="34" charset="0"/>
              <a:buChar char="•"/>
              <a:defRPr sz="1100">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„Quote.“</a:t>
            </a:r>
          </a:p>
          <a:p>
            <a:pPr lvl="1"/>
            <a:r>
              <a:rPr lang="en-US" dirty="0"/>
              <a:t>First and Last Name, Position, Full Legal Company Name</a:t>
            </a:r>
          </a:p>
        </p:txBody>
      </p:sp>
      <p:sp>
        <p:nvSpPr>
          <p:cNvPr id="18" name="Text Placeholder"/>
          <p:cNvSpPr>
            <a:spLocks noGrp="1"/>
          </p:cNvSpPr>
          <p:nvPr>
            <p:ph type="body" sz="quarter" idx="13" hasCustomPrompt="1"/>
          </p:nvPr>
        </p:nvSpPr>
        <p:spPr bwMode="black">
          <a:xfrm>
            <a:off x="503868" y="5805964"/>
            <a:ext cx="863775" cy="540000"/>
          </a:xfrm>
        </p:spPr>
        <p:txBody>
          <a:bodyPr wrap="square">
            <a:noAutofit/>
          </a:bodyPr>
          <a:lstStyle>
            <a:lvl1pPr>
              <a:spcBef>
                <a:spcPts val="0"/>
              </a:spcBef>
              <a:defRPr sz="800" b="1">
                <a:solidFill>
                  <a:schemeClr val="bg1"/>
                </a:solidFill>
              </a:defRPr>
            </a:lvl1pPr>
            <a:lvl2pPr marL="0" indent="0">
              <a:spcBef>
                <a:spcPts val="0"/>
              </a:spcBef>
              <a:buClr>
                <a:schemeClr val="bg1"/>
              </a:buClr>
              <a:buFont typeface="Arial" panose="020B0604020202020204" pitchFamily="34" charset="0"/>
              <a:buNone/>
              <a:defRPr sz="800" b="0">
                <a:solidFill>
                  <a:schemeClr val="bg1"/>
                </a:solidFill>
              </a:defRPr>
            </a:lvl2pPr>
            <a:lvl3pPr marL="144145" indent="-144145">
              <a:spcBef>
                <a:spcPts val="200"/>
              </a:spcBef>
              <a:buClr>
                <a:schemeClr val="bg1"/>
              </a:buClr>
              <a:buFont typeface="Arial" panose="020B0604020202020204" pitchFamily="34" charset="0"/>
              <a:buChar char="•"/>
              <a:defRPr sz="1100">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noProof="0" dirty="0"/>
              <a:t>Company Name</a:t>
            </a:r>
          </a:p>
          <a:p>
            <a:pPr lvl="1"/>
            <a:r>
              <a:rPr lang="en-US" dirty="0"/>
              <a:t>Body copy</a:t>
            </a:r>
            <a:br>
              <a:rPr lang="en-US" dirty="0"/>
            </a:br>
            <a:endParaRPr lang="en-US" dirty="0"/>
          </a:p>
        </p:txBody>
      </p:sp>
      <p:sp>
        <p:nvSpPr>
          <p:cNvPr id="20" name="Text Placeholder"/>
          <p:cNvSpPr>
            <a:spLocks noGrp="1"/>
          </p:cNvSpPr>
          <p:nvPr>
            <p:ph type="body" sz="quarter" idx="14" hasCustomPrompt="1"/>
          </p:nvPr>
        </p:nvSpPr>
        <p:spPr bwMode="black">
          <a:xfrm>
            <a:off x="1590785" y="5805964"/>
            <a:ext cx="863775" cy="540000"/>
          </a:xfrm>
        </p:spPr>
        <p:txBody>
          <a:bodyPr wrap="square" bIns="0">
            <a:noAutofit/>
          </a:bodyPr>
          <a:lstStyle>
            <a:lvl1pPr>
              <a:spcBef>
                <a:spcPts val="0"/>
              </a:spcBef>
              <a:defRPr sz="800" b="1">
                <a:solidFill>
                  <a:schemeClr val="bg1"/>
                </a:solidFill>
              </a:defRPr>
            </a:lvl1pPr>
            <a:lvl2pPr marL="0" indent="0">
              <a:spcBef>
                <a:spcPts val="0"/>
              </a:spcBef>
              <a:buClr>
                <a:schemeClr val="bg1"/>
              </a:buClr>
              <a:buFont typeface="Arial" panose="020B0604020202020204" pitchFamily="34" charset="0"/>
              <a:buNone/>
              <a:defRPr sz="800" b="0">
                <a:solidFill>
                  <a:schemeClr val="bg1"/>
                </a:solidFill>
              </a:defRPr>
            </a:lvl2pPr>
            <a:lvl3pPr marL="144145" indent="-144145">
              <a:spcBef>
                <a:spcPts val="200"/>
              </a:spcBef>
              <a:buClr>
                <a:schemeClr val="bg1"/>
              </a:buClr>
              <a:buFont typeface="Arial" panose="020B0604020202020204" pitchFamily="34" charset="0"/>
              <a:buChar char="•"/>
              <a:defRPr sz="1100">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noProof="0" dirty="0"/>
              <a:t>Industry</a:t>
            </a:r>
          </a:p>
          <a:p>
            <a:pPr lvl="1"/>
            <a:r>
              <a:rPr lang="en-US" dirty="0"/>
              <a:t>Body copy</a:t>
            </a:r>
            <a:br>
              <a:rPr lang="en-US" dirty="0"/>
            </a:br>
            <a:endParaRPr lang="en-US" dirty="0"/>
          </a:p>
        </p:txBody>
      </p:sp>
      <p:sp>
        <p:nvSpPr>
          <p:cNvPr id="21" name="Text Placeholder"/>
          <p:cNvSpPr>
            <a:spLocks noGrp="1"/>
          </p:cNvSpPr>
          <p:nvPr>
            <p:ph type="body" sz="quarter" idx="15" hasCustomPrompt="1"/>
          </p:nvPr>
        </p:nvSpPr>
        <p:spPr bwMode="black">
          <a:xfrm>
            <a:off x="4160516" y="5805964"/>
            <a:ext cx="863775" cy="540000"/>
          </a:xfrm>
        </p:spPr>
        <p:txBody>
          <a:bodyPr wrap="square" bIns="0">
            <a:noAutofit/>
          </a:bodyPr>
          <a:lstStyle>
            <a:lvl1pPr>
              <a:spcBef>
                <a:spcPts val="0"/>
              </a:spcBef>
              <a:defRPr sz="800" b="1">
                <a:solidFill>
                  <a:schemeClr val="bg1"/>
                </a:solidFill>
              </a:defRPr>
            </a:lvl1pPr>
            <a:lvl2pPr marL="0" indent="0">
              <a:spcBef>
                <a:spcPts val="0"/>
              </a:spcBef>
              <a:buClr>
                <a:schemeClr val="bg1"/>
              </a:buClr>
              <a:buFont typeface="Arial" panose="020B0604020202020204" pitchFamily="34" charset="0"/>
              <a:buNone/>
              <a:defRPr sz="800" b="0">
                <a:solidFill>
                  <a:schemeClr val="bg1"/>
                </a:solidFill>
              </a:defRPr>
            </a:lvl2pPr>
            <a:lvl3pPr marL="144145" indent="-144145">
              <a:spcBef>
                <a:spcPts val="200"/>
              </a:spcBef>
              <a:buClr>
                <a:schemeClr val="bg1"/>
              </a:buClr>
              <a:buFont typeface="Arial" panose="020B0604020202020204" pitchFamily="34" charset="0"/>
              <a:buChar char="•"/>
              <a:defRPr sz="1100">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noProof="0" dirty="0"/>
              <a:t>Employees</a:t>
            </a:r>
          </a:p>
          <a:p>
            <a:pPr lvl="1"/>
            <a:r>
              <a:rPr lang="en-US" dirty="0"/>
              <a:t>Body copy</a:t>
            </a:r>
            <a:br>
              <a:rPr lang="en-US" dirty="0"/>
            </a:br>
            <a:endParaRPr lang="en-US" dirty="0"/>
          </a:p>
        </p:txBody>
      </p:sp>
      <p:sp>
        <p:nvSpPr>
          <p:cNvPr id="24" name="Text Placeholder"/>
          <p:cNvSpPr>
            <a:spLocks noGrp="1"/>
          </p:cNvSpPr>
          <p:nvPr>
            <p:ph type="body" sz="quarter" idx="16" hasCustomPrompt="1"/>
          </p:nvPr>
        </p:nvSpPr>
        <p:spPr bwMode="black">
          <a:xfrm>
            <a:off x="5247432" y="5805964"/>
            <a:ext cx="863775" cy="540000"/>
          </a:xfrm>
        </p:spPr>
        <p:txBody>
          <a:bodyPr wrap="square" bIns="0">
            <a:noAutofit/>
          </a:bodyPr>
          <a:lstStyle>
            <a:lvl1pPr>
              <a:spcBef>
                <a:spcPts val="0"/>
              </a:spcBef>
              <a:defRPr sz="800" b="1">
                <a:solidFill>
                  <a:schemeClr val="bg1"/>
                </a:solidFill>
              </a:defRPr>
            </a:lvl1pPr>
            <a:lvl2pPr marL="0" indent="0">
              <a:spcBef>
                <a:spcPts val="0"/>
              </a:spcBef>
              <a:buClr>
                <a:schemeClr val="bg1"/>
              </a:buClr>
              <a:buFont typeface="Arial" panose="020B0604020202020204" pitchFamily="34" charset="0"/>
              <a:buNone/>
              <a:defRPr sz="800" b="0">
                <a:solidFill>
                  <a:schemeClr val="bg1"/>
                </a:solidFill>
              </a:defRPr>
            </a:lvl2pPr>
            <a:lvl3pPr marL="144145" indent="-144145">
              <a:spcBef>
                <a:spcPts val="200"/>
              </a:spcBef>
              <a:buClr>
                <a:schemeClr val="bg1"/>
              </a:buClr>
              <a:buFont typeface="Arial" panose="020B0604020202020204" pitchFamily="34" charset="0"/>
              <a:buChar char="•"/>
              <a:defRPr sz="1100">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noProof="0" dirty="0"/>
              <a:t>Revenue</a:t>
            </a:r>
          </a:p>
          <a:p>
            <a:pPr lvl="1"/>
            <a:r>
              <a:rPr lang="en-US" dirty="0"/>
              <a:t>Body copy</a:t>
            </a:r>
            <a:br>
              <a:rPr lang="en-US" dirty="0"/>
            </a:br>
            <a:endParaRPr lang="en-US" dirty="0"/>
          </a:p>
        </p:txBody>
      </p:sp>
      <p:sp>
        <p:nvSpPr>
          <p:cNvPr id="22" name="object 13"/>
          <p:cNvSpPr/>
          <p:nvPr userDrawn="1"/>
        </p:nvSpPr>
        <p:spPr>
          <a:xfrm>
            <a:off x="0" y="5643420"/>
            <a:ext cx="12190026" cy="0"/>
          </a:xfrm>
          <a:custGeom>
            <a:avLst/>
            <a:gdLst/>
            <a:ahLst/>
            <a:cxnLst/>
            <a:rect l="l" t="t" r="r" b="b"/>
            <a:pathLst>
              <a:path w="20104100">
                <a:moveTo>
                  <a:pt x="0" y="0"/>
                </a:moveTo>
                <a:lnTo>
                  <a:pt x="20104099" y="0"/>
                </a:lnTo>
              </a:path>
            </a:pathLst>
          </a:custGeom>
          <a:ln w="28575">
            <a:solidFill>
              <a:schemeClr val="accent1"/>
            </a:solidFill>
          </a:ln>
          <a:effectLst/>
        </p:spPr>
        <p:txBody>
          <a:bodyPr wrap="square" lIns="0" tIns="0" rIns="0" bIns="0" rtlCol="0"/>
          <a:lstStyle/>
          <a:p>
            <a:endParaRPr lang="en-US" sz="660" dirty="0"/>
          </a:p>
        </p:txBody>
      </p:sp>
      <p:sp>
        <p:nvSpPr>
          <p:cNvPr id="15" name="Text Placeholder"/>
          <p:cNvSpPr>
            <a:spLocks noGrp="1"/>
          </p:cNvSpPr>
          <p:nvPr>
            <p:ph type="body" sz="quarter" idx="19" hasCustomPrompt="1"/>
          </p:nvPr>
        </p:nvSpPr>
        <p:spPr bwMode="black">
          <a:xfrm>
            <a:off x="2677702" y="5805964"/>
            <a:ext cx="1259672" cy="540000"/>
          </a:xfrm>
        </p:spPr>
        <p:txBody>
          <a:bodyPr wrap="square" bIns="0">
            <a:noAutofit/>
          </a:bodyPr>
          <a:lstStyle>
            <a:lvl1pPr>
              <a:spcBef>
                <a:spcPts val="0"/>
              </a:spcBef>
              <a:defRPr sz="800" b="1">
                <a:solidFill>
                  <a:schemeClr val="bg1"/>
                </a:solidFill>
              </a:defRPr>
            </a:lvl1pPr>
            <a:lvl2pPr marL="0" indent="0">
              <a:spcBef>
                <a:spcPts val="0"/>
              </a:spcBef>
              <a:buClr>
                <a:schemeClr val="bg1"/>
              </a:buClr>
              <a:buFont typeface="Arial" panose="020B0604020202020204" pitchFamily="34" charset="0"/>
              <a:buNone/>
              <a:defRPr sz="800" b="0">
                <a:solidFill>
                  <a:schemeClr val="bg1"/>
                </a:solidFill>
              </a:defRPr>
            </a:lvl2pPr>
            <a:lvl3pPr marL="144145" indent="-144145">
              <a:spcBef>
                <a:spcPts val="200"/>
              </a:spcBef>
              <a:buClr>
                <a:schemeClr val="bg1"/>
              </a:buClr>
              <a:buFont typeface="Arial" panose="020B0604020202020204" pitchFamily="34" charset="0"/>
              <a:buChar char="•"/>
              <a:defRPr sz="1100">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r>
              <a:rPr lang="de-DE" dirty="0"/>
              <a:t>Products </a:t>
            </a:r>
            <a:r>
              <a:rPr lang="de-DE" dirty="0" err="1"/>
              <a:t>and</a:t>
            </a:r>
            <a:r>
              <a:rPr lang="de-DE" dirty="0"/>
              <a:t> Services</a:t>
            </a:r>
            <a:endParaRPr lang="en-US" dirty="0"/>
          </a:p>
          <a:p>
            <a:pPr lvl="1"/>
            <a:r>
              <a:rPr lang="en-US" dirty="0"/>
              <a:t>Body copy</a:t>
            </a:r>
            <a:br>
              <a:rPr lang="en-US" dirty="0"/>
            </a:br>
            <a:endParaRPr lang="en-US" dirty="0"/>
          </a:p>
        </p:txBody>
      </p:sp>
      <p:sp>
        <p:nvSpPr>
          <p:cNvPr id="26" name="Text Placeholder"/>
          <p:cNvSpPr>
            <a:spLocks noGrp="1"/>
          </p:cNvSpPr>
          <p:nvPr>
            <p:ph type="body" sz="quarter" idx="21" hasCustomPrompt="1"/>
          </p:nvPr>
        </p:nvSpPr>
        <p:spPr bwMode="black">
          <a:xfrm>
            <a:off x="6334349" y="5805964"/>
            <a:ext cx="1259672" cy="540000"/>
          </a:xfrm>
        </p:spPr>
        <p:txBody>
          <a:bodyPr wrap="square" bIns="0">
            <a:noAutofit/>
          </a:bodyPr>
          <a:lstStyle>
            <a:lvl1pPr>
              <a:spcBef>
                <a:spcPts val="0"/>
              </a:spcBef>
              <a:defRPr sz="800" b="1">
                <a:solidFill>
                  <a:schemeClr val="bg1"/>
                </a:solidFill>
              </a:defRPr>
            </a:lvl1pPr>
            <a:lvl2pPr marL="0" indent="0">
              <a:spcBef>
                <a:spcPts val="0"/>
              </a:spcBef>
              <a:buClr>
                <a:schemeClr val="bg1"/>
              </a:buClr>
              <a:buFont typeface="Arial" panose="020B0604020202020204" pitchFamily="34" charset="0"/>
              <a:buNone/>
              <a:defRPr sz="800" b="0">
                <a:solidFill>
                  <a:schemeClr val="bg1"/>
                </a:solidFill>
              </a:defRPr>
            </a:lvl2pPr>
            <a:lvl3pPr marL="144145" indent="-144145">
              <a:spcBef>
                <a:spcPts val="200"/>
              </a:spcBef>
              <a:buClr>
                <a:schemeClr val="bg1"/>
              </a:buClr>
              <a:buFont typeface="Arial" panose="020B0604020202020204" pitchFamily="34" charset="0"/>
              <a:buChar char="•"/>
              <a:defRPr sz="1100">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noProof="0" dirty="0"/>
              <a:t>Featured Solutions</a:t>
            </a:r>
          </a:p>
          <a:p>
            <a:pPr lvl="1"/>
            <a:r>
              <a:rPr lang="en-US" dirty="0"/>
              <a:t>Body copy</a:t>
            </a:r>
            <a:br>
              <a:rPr lang="en-US" dirty="0"/>
            </a:br>
            <a:endParaRPr lang="en-US" dirty="0"/>
          </a:p>
        </p:txBody>
      </p:sp>
      <p:sp>
        <p:nvSpPr>
          <p:cNvPr id="30" name="Text Placeholder"/>
          <p:cNvSpPr>
            <a:spLocks noGrp="1"/>
          </p:cNvSpPr>
          <p:nvPr>
            <p:ph type="body" sz="quarter" idx="22" hasCustomPrompt="1"/>
          </p:nvPr>
        </p:nvSpPr>
        <p:spPr bwMode="black">
          <a:xfrm>
            <a:off x="8124297" y="3070416"/>
            <a:ext cx="1619578" cy="430887"/>
          </a:xfrm>
        </p:spPr>
        <p:txBody>
          <a:bodyPr wrap="square" anchor="ctr">
            <a:noAutofit/>
          </a:bodyPr>
          <a:lstStyle>
            <a:lvl1pPr>
              <a:spcBef>
                <a:spcPts val="0"/>
              </a:spcBef>
              <a:defRPr sz="2800" b="1">
                <a:solidFill>
                  <a:schemeClr val="accent3"/>
                </a:solidFill>
              </a:defRPr>
            </a:lvl1pPr>
            <a:lvl2pPr marL="0" indent="0">
              <a:spcBef>
                <a:spcPts val="0"/>
              </a:spcBef>
              <a:buClr>
                <a:schemeClr val="bg1"/>
              </a:buClr>
              <a:buFont typeface="Arial" panose="020B0604020202020204" pitchFamily="34" charset="0"/>
              <a:buNone/>
              <a:defRPr sz="800" b="0">
                <a:solidFill>
                  <a:schemeClr val="tx1"/>
                </a:solidFill>
              </a:defRPr>
            </a:lvl2pPr>
            <a:lvl3pPr marL="144145" indent="-144145">
              <a:spcBef>
                <a:spcPts val="200"/>
              </a:spcBef>
              <a:buClr>
                <a:schemeClr val="bg1"/>
              </a:buClr>
              <a:buFont typeface="Arial" panose="020B0604020202020204" pitchFamily="34" charset="0"/>
              <a:buChar char="•"/>
              <a:defRPr sz="1100">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noProof="0" dirty="0"/>
              <a:t>XX%</a:t>
            </a:r>
            <a:endParaRPr lang="en-US" dirty="0"/>
          </a:p>
        </p:txBody>
      </p:sp>
      <p:sp>
        <p:nvSpPr>
          <p:cNvPr id="31" name="Text Placeholder"/>
          <p:cNvSpPr>
            <a:spLocks noGrp="1"/>
          </p:cNvSpPr>
          <p:nvPr>
            <p:ph type="body" sz="quarter" idx="23" hasCustomPrompt="1"/>
          </p:nvPr>
        </p:nvSpPr>
        <p:spPr bwMode="black">
          <a:xfrm>
            <a:off x="8124297" y="3558832"/>
            <a:ext cx="1619578" cy="648000"/>
          </a:xfrm>
        </p:spPr>
        <p:txBody>
          <a:bodyPr wrap="square">
            <a:noAutofit/>
          </a:bodyPr>
          <a:lstStyle>
            <a:lvl1pPr>
              <a:spcBef>
                <a:spcPts val="0"/>
              </a:spcBef>
              <a:defRPr sz="1000" b="0">
                <a:solidFill>
                  <a:schemeClr val="bg1"/>
                </a:solidFill>
              </a:defRPr>
            </a:lvl1pPr>
            <a:lvl2pPr marL="0" indent="0">
              <a:spcBef>
                <a:spcPts val="0"/>
              </a:spcBef>
              <a:buClr>
                <a:schemeClr val="bg1"/>
              </a:buClr>
              <a:buFont typeface="Arial" panose="020B0604020202020204" pitchFamily="34" charset="0"/>
              <a:buNone/>
              <a:defRPr sz="1000" b="0">
                <a:solidFill>
                  <a:schemeClr val="tx1"/>
                </a:solidFill>
              </a:defRPr>
            </a:lvl2pPr>
            <a:lvl3pPr marL="144145" indent="-144145">
              <a:spcBef>
                <a:spcPts val="200"/>
              </a:spcBef>
              <a:buClr>
                <a:schemeClr val="bg1"/>
              </a:buClr>
              <a:buFont typeface="Arial" panose="020B0604020202020204" pitchFamily="34" charset="0"/>
              <a:buChar char="•"/>
              <a:defRPr sz="1100">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sz="1000" dirty="0">
                <a:latin typeface="+mn-lt"/>
              </a:rPr>
              <a:t>Data type body here</a:t>
            </a:r>
            <a:endParaRPr lang="en-US" dirty="0"/>
          </a:p>
        </p:txBody>
      </p:sp>
      <p:sp>
        <p:nvSpPr>
          <p:cNvPr id="33" name="Text Placeholder"/>
          <p:cNvSpPr>
            <a:spLocks noGrp="1"/>
          </p:cNvSpPr>
          <p:nvPr>
            <p:ph type="body" sz="quarter" idx="24" hasCustomPrompt="1"/>
          </p:nvPr>
        </p:nvSpPr>
        <p:spPr bwMode="black">
          <a:xfrm>
            <a:off x="10075664" y="3070416"/>
            <a:ext cx="1619578" cy="430887"/>
          </a:xfrm>
        </p:spPr>
        <p:txBody>
          <a:bodyPr wrap="square" anchor="ctr">
            <a:noAutofit/>
          </a:bodyPr>
          <a:lstStyle>
            <a:lvl1pPr>
              <a:spcBef>
                <a:spcPts val="0"/>
              </a:spcBef>
              <a:defRPr sz="2800" b="1">
                <a:solidFill>
                  <a:schemeClr val="accent3"/>
                </a:solidFill>
              </a:defRPr>
            </a:lvl1pPr>
            <a:lvl2pPr marL="0" indent="0">
              <a:spcBef>
                <a:spcPts val="0"/>
              </a:spcBef>
              <a:buClr>
                <a:schemeClr val="bg1"/>
              </a:buClr>
              <a:buFont typeface="Arial" panose="020B0604020202020204" pitchFamily="34" charset="0"/>
              <a:buNone/>
              <a:defRPr sz="800" b="0">
                <a:solidFill>
                  <a:schemeClr val="tx1"/>
                </a:solidFill>
              </a:defRPr>
            </a:lvl2pPr>
            <a:lvl3pPr marL="144145" indent="-144145">
              <a:spcBef>
                <a:spcPts val="200"/>
              </a:spcBef>
              <a:buClr>
                <a:schemeClr val="bg1"/>
              </a:buClr>
              <a:buFont typeface="Arial" panose="020B0604020202020204" pitchFamily="34" charset="0"/>
              <a:buChar char="•"/>
              <a:defRPr sz="1100">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noProof="0" dirty="0"/>
              <a:t>XX%</a:t>
            </a:r>
            <a:endParaRPr lang="en-US" dirty="0"/>
          </a:p>
        </p:txBody>
      </p:sp>
      <p:sp>
        <p:nvSpPr>
          <p:cNvPr id="34" name="Text Placeholder"/>
          <p:cNvSpPr>
            <a:spLocks noGrp="1"/>
          </p:cNvSpPr>
          <p:nvPr>
            <p:ph type="body" sz="quarter" idx="25" hasCustomPrompt="1"/>
          </p:nvPr>
        </p:nvSpPr>
        <p:spPr bwMode="black">
          <a:xfrm>
            <a:off x="10075664" y="3558832"/>
            <a:ext cx="1619578" cy="648000"/>
          </a:xfrm>
        </p:spPr>
        <p:txBody>
          <a:bodyPr wrap="square">
            <a:noAutofit/>
          </a:bodyPr>
          <a:lstStyle>
            <a:lvl1pPr>
              <a:spcBef>
                <a:spcPts val="0"/>
              </a:spcBef>
              <a:defRPr sz="1000" b="0">
                <a:solidFill>
                  <a:schemeClr val="bg1"/>
                </a:solidFill>
              </a:defRPr>
            </a:lvl1pPr>
            <a:lvl2pPr marL="0" indent="0">
              <a:spcBef>
                <a:spcPts val="0"/>
              </a:spcBef>
              <a:buClr>
                <a:schemeClr val="bg1"/>
              </a:buClr>
              <a:buFont typeface="Arial" panose="020B0604020202020204" pitchFamily="34" charset="0"/>
              <a:buNone/>
              <a:defRPr sz="1000" b="0">
                <a:solidFill>
                  <a:schemeClr val="tx1"/>
                </a:solidFill>
              </a:defRPr>
            </a:lvl2pPr>
            <a:lvl3pPr marL="144145" indent="-144145">
              <a:spcBef>
                <a:spcPts val="200"/>
              </a:spcBef>
              <a:buClr>
                <a:schemeClr val="bg1"/>
              </a:buClr>
              <a:buFont typeface="Arial" panose="020B0604020202020204" pitchFamily="34" charset="0"/>
              <a:buChar char="•"/>
              <a:defRPr sz="1100">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sz="1000" dirty="0">
                <a:latin typeface="+mn-lt"/>
              </a:rPr>
              <a:t>Data type body here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opyright_black">
    <p:bg>
      <p:bgPr>
        <a:solidFill>
          <a:schemeClr val="tx1"/>
        </a:solidFill>
        <a:effectLst/>
      </p:bgPr>
    </p:bg>
    <p:spTree>
      <p:nvGrpSpPr>
        <p:cNvPr id="1" name=""/>
        <p:cNvGrpSpPr/>
        <p:nvPr/>
      </p:nvGrpSpPr>
      <p:grpSpPr>
        <a:xfrm>
          <a:off x="0" y="0"/>
          <a:ext cx="0" cy="0"/>
          <a:chOff x="0" y="0"/>
          <a:chExt cx="0" cy="0"/>
        </a:xfrm>
      </p:grpSpPr>
      <p:pic>
        <p:nvPicPr>
          <p:cNvPr id="10" name="SAP Logo" descr="SAP Logo" title="SAP Logo"/>
          <p:cNvPicPr>
            <a:picLocks noChangeAspect="1"/>
          </p:cNvPicPr>
          <p:nvPr userDrawn="1"/>
        </p:nvPicPr>
        <p:blipFill>
          <a:blip r:embed="rId2"/>
          <a:stretch>
            <a:fillRect/>
          </a:stretch>
        </p:blipFill>
        <p:spPr>
          <a:xfrm>
            <a:off x="9724668" y="5994000"/>
            <a:ext cx="1963125" cy="360000"/>
          </a:xfrm>
          <a:prstGeom prst="rect">
            <a:avLst/>
          </a:prstGeom>
        </p:spPr>
      </p:pic>
      <p:sp>
        <p:nvSpPr>
          <p:cNvPr id="11" name="Copyright information English"/>
          <p:cNvSpPr txBox="1"/>
          <p:nvPr userDrawn="1"/>
        </p:nvSpPr>
        <p:spPr bwMode="black">
          <a:xfrm>
            <a:off x="503867" y="2645292"/>
            <a:ext cx="5870781" cy="3708708"/>
          </a:xfrm>
          <a:prstGeom prst="rect">
            <a:avLst/>
          </a:prstGeom>
          <a:noFill/>
        </p:spPr>
        <p:txBody>
          <a:bodyPr wrap="square" lIns="0" tIns="0" rIns="0" bIns="0" rtlCol="0" anchor="b">
            <a:noAutofit/>
          </a:bodyPr>
          <a:lstStyle/>
          <a:p>
            <a:pPr marL="0" marR="0" lvl="0" indent="0" algn="l" defTabSz="1089025" rtl="0" eaLnBrk="1" fontAlgn="auto" latinLnBrk="0" hangingPunct="1">
              <a:lnSpc>
                <a:spcPct val="100000"/>
              </a:lnSpc>
              <a:spcBef>
                <a:spcPts val="1200"/>
              </a:spcBef>
              <a:spcAft>
                <a:spcPts val="0"/>
              </a:spcAft>
              <a:buClrTx/>
              <a:buSzTx/>
              <a:buFontTx/>
              <a:buNone/>
              <a:defRPr/>
            </a:pPr>
            <a:r>
              <a:rPr lang="en-US" sz="800" b="0" noProof="0" dirty="0">
                <a:solidFill>
                  <a:schemeClr val="bg1"/>
                </a:solidFill>
              </a:rPr>
              <a:t>© 2019 SAP SE or an SAP affiliate company. All rights reserved.</a:t>
            </a:r>
            <a:endParaRPr lang="en-US" sz="800" kern="0" dirty="0">
              <a:solidFill>
                <a:schemeClr val="bg1"/>
              </a:solidFill>
              <a:ea typeface="Arial Unicode MS" panose="020B0604020202020204" pitchFamily="34" charset="-128"/>
              <a:cs typeface="Arial Unicode MS" panose="020B0604020202020204" pitchFamily="34" charset="-128"/>
            </a:endParaRPr>
          </a:p>
          <a:p>
            <a:pPr>
              <a:spcBef>
                <a:spcPts val="600"/>
              </a:spcBef>
            </a:pPr>
            <a:r>
              <a:rPr lang="en-US" sz="800" kern="1200" dirty="0">
                <a:solidFill>
                  <a:schemeClr val="bg1"/>
                </a:solidFill>
                <a:latin typeface="Arial" panose="020B0604020202020204"/>
                <a:ea typeface="Arial Unicode MS" panose="020B0604020202020204" pitchFamily="34" charset="-128"/>
                <a:cs typeface="+mn-cs"/>
              </a:rPr>
              <a:t>No part of this publication may be reproduced or transmitted in any form or for any purpose without the express permission of SAP SE or an SAP affiliate company.</a:t>
            </a:r>
          </a:p>
          <a:p>
            <a:pPr>
              <a:spcBef>
                <a:spcPts val="600"/>
              </a:spcBef>
            </a:pPr>
            <a:r>
              <a:rPr lang="en-US" sz="800" kern="1200" dirty="0">
                <a:solidFill>
                  <a:schemeClr val="bg1"/>
                </a:solidFill>
                <a:latin typeface="Arial" panose="020B0604020202020204"/>
                <a:ea typeface="Arial Unicode MS" panose="020B0604020202020204" pitchFamily="34" charset="-128"/>
                <a:cs typeface="+mn-cs"/>
              </a:rPr>
              <a:t>The information contained herein may be changed without prior notice. Some software products marketed by SAP SE and its distributors contain proprietary software components of other software vendors. National product specifications may vary.</a:t>
            </a:r>
          </a:p>
          <a:p>
            <a:pPr>
              <a:spcBef>
                <a:spcPts val="600"/>
              </a:spcBef>
            </a:pPr>
            <a:r>
              <a:rPr lang="en-US" sz="800" kern="1200" dirty="0">
                <a:solidFill>
                  <a:schemeClr val="bg1"/>
                </a:solidFill>
                <a:latin typeface="Arial" panose="020B0604020202020204"/>
                <a:ea typeface="Arial Unicode MS" panose="020B0604020202020204" pitchFamily="34" charset="-128"/>
                <a:cs typeface="+mn-cs"/>
              </a:rPr>
              <a:t>These materials are provided by SAP SE or an SAP affiliate company for informational purposes only, without representation or warranty of any kind, and SAP or its affiliated companies shall not be liable for errors or omissions with respect to the materials. The only warranties for SAP or SAP affiliate company products and services are those that are set forth in the express warranty statements accompanying such products and services, if any. Nothing herein should be construed as constituting an additional warranty. </a:t>
            </a:r>
          </a:p>
          <a:p>
            <a:pPr>
              <a:spcBef>
                <a:spcPts val="600"/>
              </a:spcBef>
            </a:pPr>
            <a:r>
              <a:rPr lang="en-US" sz="800" kern="1200" dirty="0">
                <a:solidFill>
                  <a:schemeClr val="bg1"/>
                </a:solidFill>
                <a:latin typeface="Arial" panose="020B0604020202020204"/>
                <a:ea typeface="Arial Unicode MS" panose="020B0604020202020204" pitchFamily="34" charset="-128"/>
                <a:cs typeface="+mn-cs"/>
              </a:rPr>
              <a:t>In particular, SAP SE or its affiliated companies have no obligation to pursue any course of business outlined in this document or any related presentation, or to develop or release any functionality mentioned therein. This document, or any related presentation, and SAP SE’s or its affiliated companies’ strategy and possible future developments, products, and/or platforms, directions, and functionality are all subject to change and may be changed by SAP SE or its affiliated companies at any time for any reason without notice. The information in this document is not a commitment, promise, or legal obligation to deliver any material, code, or functionality. All forward-looking statements are subject to various</a:t>
            </a:r>
            <a:r>
              <a:rPr lang="en-US" sz="800" kern="1200" baseline="0" dirty="0">
                <a:solidFill>
                  <a:schemeClr val="bg1"/>
                </a:solidFill>
                <a:latin typeface="Arial" panose="020B0604020202020204"/>
                <a:ea typeface="Arial Unicode MS" panose="020B0604020202020204" pitchFamily="34" charset="-128"/>
                <a:cs typeface="+mn-cs"/>
              </a:rPr>
              <a:t> </a:t>
            </a:r>
            <a:r>
              <a:rPr lang="en-US" sz="800" kern="1200" dirty="0">
                <a:solidFill>
                  <a:schemeClr val="bg1"/>
                </a:solidFill>
                <a:latin typeface="Arial" panose="020B0604020202020204"/>
                <a:ea typeface="Arial Unicode MS" panose="020B0604020202020204" pitchFamily="34" charset="-128"/>
                <a:cs typeface="+mn-cs"/>
              </a:rPr>
              <a:t>risks and uncertainties that could cause actual results to differ materially from expectations. Readers are cautioned not to place undue reliance on these forward-looking statements, and they should not be relied upon in making purchasing decisions.</a:t>
            </a:r>
          </a:p>
          <a:p>
            <a:pPr>
              <a:spcBef>
                <a:spcPts val="600"/>
              </a:spcBef>
            </a:pPr>
            <a:r>
              <a:rPr lang="en-US" sz="800" kern="1200" dirty="0">
                <a:solidFill>
                  <a:schemeClr val="bg1"/>
                </a:solidFill>
                <a:latin typeface="Arial" panose="020B0604020202020204"/>
                <a:ea typeface="Arial Unicode MS" panose="020B0604020202020204" pitchFamily="34" charset="-128"/>
                <a:cs typeface="+mn-cs"/>
              </a:rPr>
              <a:t>SAP and other SAP products and services mentioned herein as well as their respective logos are trademarks or registered trademarks of SAP SE (or an SAP affiliate company) in Germany and other countries. All other product and service names mentioned are the trademarks of their respective companies. </a:t>
            </a:r>
          </a:p>
          <a:p>
            <a:pPr>
              <a:spcBef>
                <a:spcPts val="600"/>
              </a:spcBef>
            </a:pPr>
            <a:r>
              <a:rPr lang="en-US" sz="800" kern="1200" dirty="0">
                <a:solidFill>
                  <a:schemeClr val="bg1"/>
                </a:solidFill>
                <a:latin typeface="Arial" panose="020B0604020202020204"/>
                <a:ea typeface="Arial Unicode MS" panose="020B0604020202020204" pitchFamily="34" charset="-128"/>
                <a:cs typeface="+mn-cs"/>
              </a:rPr>
              <a:t>See </a:t>
            </a:r>
            <a:r>
              <a:rPr lang="en-US" sz="800" kern="1200" dirty="0">
                <a:solidFill>
                  <a:schemeClr val="bg1"/>
                </a:solidFill>
                <a:latin typeface="Arial" panose="020B0604020202020204"/>
                <a:ea typeface="Arial Unicode MS" panose="020B0604020202020204" pitchFamily="34" charset="-128"/>
                <a:cs typeface="+mn-cs"/>
                <a:hlinkClick r:id="rId3"/>
              </a:rPr>
              <a:t>www.sap.com/copyright</a:t>
            </a:r>
            <a:r>
              <a:rPr lang="en-US" sz="800" kern="1200" dirty="0">
                <a:solidFill>
                  <a:schemeClr val="bg1"/>
                </a:solidFill>
                <a:latin typeface="Arial" panose="020B0604020202020204"/>
                <a:ea typeface="Arial Unicode MS" panose="020B0604020202020204" pitchFamily="34" charset="-128"/>
                <a:cs typeface="+mn-cs"/>
              </a:rPr>
              <a:t> for additional trademark information and notices.</a:t>
            </a:r>
          </a:p>
        </p:txBody>
      </p:sp>
      <p:sp>
        <p:nvSpPr>
          <p:cNvPr id="12" name="www.sap.com - contact SAP link">
            <a:hlinkClick r:id="rId4" tooltip="www.sap.com/contactsap"/>
          </p:cNvPr>
          <p:cNvSpPr txBox="1"/>
          <p:nvPr userDrawn="1"/>
        </p:nvSpPr>
        <p:spPr bwMode="black">
          <a:xfrm>
            <a:off x="503107" y="2461398"/>
            <a:ext cx="2214813" cy="169277"/>
          </a:xfrm>
          <a:prstGeom prst="rect">
            <a:avLst/>
          </a:prstGeom>
          <a:noFill/>
        </p:spPr>
        <p:txBody>
          <a:bodyPr wrap="square" lIns="0" tIns="0" rIns="0" bIns="0" rtlCol="0" anchor="b">
            <a:noAutofit/>
          </a:bodyPr>
          <a:lstStyle/>
          <a:p>
            <a:pPr marL="0" marR="0" lvl="0" indent="0" algn="l" defTabSz="1089025" rtl="0" eaLnBrk="1" fontAlgn="auto" latinLnBrk="0" hangingPunct="1">
              <a:lnSpc>
                <a:spcPct val="100000"/>
              </a:lnSpc>
              <a:spcBef>
                <a:spcPts val="1200"/>
              </a:spcBef>
              <a:spcAft>
                <a:spcPts val="0"/>
              </a:spcAft>
              <a:buClrTx/>
              <a:buSzTx/>
              <a:buFontTx/>
              <a:buNone/>
              <a:defRPr/>
            </a:pPr>
            <a:r>
              <a:rPr lang="en-US" sz="1100" b="1" kern="1200" dirty="0">
                <a:solidFill>
                  <a:schemeClr val="accent1"/>
                </a:solidFill>
                <a:latin typeface="Arial" panose="020B0604020202020204"/>
                <a:ea typeface="Arial Unicode MS" panose="020B0604020202020204" pitchFamily="34" charset="-128"/>
                <a:cs typeface="+mn-cs"/>
              </a:rPr>
              <a:t>www.sap.com</a:t>
            </a:r>
            <a:r>
              <a:rPr lang="en-US" sz="1100" b="1" kern="1200" dirty="0">
                <a:solidFill>
                  <a:schemeClr val="bg1"/>
                </a:solidFill>
                <a:latin typeface="Arial" panose="020B0604020202020204"/>
                <a:ea typeface="Arial Unicode MS" panose="020B0604020202020204" pitchFamily="34" charset="-128"/>
                <a:cs typeface="+mn-cs"/>
              </a:rPr>
              <a:t>/contactsap</a:t>
            </a:r>
          </a:p>
        </p:txBody>
      </p:sp>
      <p:pic>
        <p:nvPicPr>
          <p:cNvPr id="18" name="Linkedin icon with link" descr="Linkedin icon " title="Linkedin icon ">
            <a:hlinkClick r:id="rId5"/>
          </p:cNvPr>
          <p:cNvPicPr>
            <a:picLocks noChangeAspect="1"/>
          </p:cNvPicPr>
          <p:nvPr userDrawn="1"/>
        </p:nvPicPr>
        <p:blipFill>
          <a:blip r:embed="rId6"/>
          <a:stretch>
            <a:fillRect/>
          </a:stretch>
        </p:blipFill>
        <p:spPr>
          <a:xfrm>
            <a:off x="2272551" y="1751480"/>
            <a:ext cx="363505" cy="363600"/>
          </a:xfrm>
          <a:prstGeom prst="ellipse">
            <a:avLst/>
          </a:prstGeom>
        </p:spPr>
      </p:pic>
      <p:pic>
        <p:nvPicPr>
          <p:cNvPr id="19" name="YouTube icon with link">
            <a:hlinkClick r:id="rId7"/>
          </p:cNvPr>
          <p:cNvPicPr>
            <a:picLocks noChangeAspect="1"/>
          </p:cNvPicPr>
          <p:nvPr userDrawn="1"/>
        </p:nvPicPr>
        <p:blipFill rotWithShape="1">
          <a:blip r:embed="rId8"/>
          <a:srcRect l="13793" t="1405" r="17847" b="2165"/>
          <a:stretch>
            <a:fillRect/>
          </a:stretch>
        </p:blipFill>
        <p:spPr>
          <a:xfrm>
            <a:off x="1682389" y="1751480"/>
            <a:ext cx="364406" cy="363600"/>
          </a:xfrm>
          <a:prstGeom prst="ellipse">
            <a:avLst/>
          </a:prstGeom>
        </p:spPr>
      </p:pic>
      <p:pic>
        <p:nvPicPr>
          <p:cNvPr id="20" name="Twitter icon with link" descr="Twitter icon" title="Twitter icon">
            <a:hlinkClick r:id="rId9"/>
          </p:cNvPr>
          <p:cNvPicPr>
            <a:picLocks noChangeAspect="1"/>
          </p:cNvPicPr>
          <p:nvPr userDrawn="1"/>
        </p:nvPicPr>
        <p:blipFill>
          <a:blip r:embed="rId10"/>
          <a:stretch>
            <a:fillRect/>
          </a:stretch>
        </p:blipFill>
        <p:spPr>
          <a:xfrm>
            <a:off x="1093127" y="1751480"/>
            <a:ext cx="363505" cy="363600"/>
          </a:xfrm>
          <a:prstGeom prst="ellipse">
            <a:avLst/>
          </a:prstGeom>
        </p:spPr>
      </p:pic>
      <p:pic>
        <p:nvPicPr>
          <p:cNvPr id="21" name="Facebook icon with link">
            <a:hlinkClick r:id="rId11"/>
          </p:cNvPr>
          <p:cNvPicPr>
            <a:picLocks noChangeAspect="1"/>
          </p:cNvPicPr>
          <p:nvPr userDrawn="1"/>
        </p:nvPicPr>
        <p:blipFill>
          <a:blip r:embed="rId12"/>
          <a:stretch>
            <a:fillRect/>
          </a:stretch>
        </p:blipFill>
        <p:spPr>
          <a:xfrm>
            <a:off x="503866" y="1751480"/>
            <a:ext cx="363505" cy="363600"/>
          </a:xfrm>
          <a:prstGeom prst="rect">
            <a:avLst/>
          </a:prstGeom>
        </p:spPr>
      </p:pic>
      <p:sp>
        <p:nvSpPr>
          <p:cNvPr id="22" name="Follow all of SAP"/>
          <p:cNvSpPr txBox="1"/>
          <p:nvPr userDrawn="1"/>
        </p:nvSpPr>
        <p:spPr bwMode="black">
          <a:xfrm>
            <a:off x="503866" y="1461001"/>
            <a:ext cx="1228229" cy="169277"/>
          </a:xfrm>
          <a:prstGeom prst="rect">
            <a:avLst/>
          </a:prstGeom>
          <a:noFill/>
        </p:spPr>
        <p:txBody>
          <a:bodyPr wrap="square" lIns="0" tIns="0" rIns="0" bIns="0" rtlCol="0" anchor="b">
            <a:noAutofit/>
          </a:bodyPr>
          <a:lstStyle/>
          <a:p>
            <a:pPr marL="0" marR="0" lvl="0" indent="0" algn="l" defTabSz="1089025" rtl="0" eaLnBrk="1" fontAlgn="auto" latinLnBrk="0" hangingPunct="1">
              <a:lnSpc>
                <a:spcPct val="100000"/>
              </a:lnSpc>
              <a:spcBef>
                <a:spcPts val="1200"/>
              </a:spcBef>
              <a:spcAft>
                <a:spcPts val="0"/>
              </a:spcAft>
              <a:buClrTx/>
              <a:buSzTx/>
              <a:buFontTx/>
              <a:buNone/>
              <a:defRPr/>
            </a:pPr>
            <a:r>
              <a:rPr lang="en-US" sz="1100" b="0" kern="1200" dirty="0">
                <a:solidFill>
                  <a:schemeClr val="bg1"/>
                </a:solidFill>
                <a:latin typeface="Arial" panose="020B0604020202020204"/>
                <a:ea typeface="Arial Unicode MS" panose="020B0604020202020204" pitchFamily="34" charset="-128"/>
                <a:cs typeface="+mn-cs"/>
              </a:rPr>
              <a:t>Follow us</a:t>
            </a:r>
          </a:p>
        </p:txBody>
      </p:sp>
      <p:pic>
        <p:nvPicPr>
          <p:cNvPr id="13" name="Picture 12"/>
          <p:cNvPicPr>
            <a:picLocks noChangeAspect="1"/>
          </p:cNvPicPr>
          <p:nvPr userDrawn="1"/>
        </p:nvPicPr>
        <p:blipFill>
          <a:blip r:embed="rId13"/>
          <a:stretch>
            <a:fillRect/>
          </a:stretch>
        </p:blipFill>
        <p:spPr>
          <a:xfrm>
            <a:off x="503866" y="507365"/>
            <a:ext cx="1908713" cy="1440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pyright_white">
    <p:spTree>
      <p:nvGrpSpPr>
        <p:cNvPr id="1" name=""/>
        <p:cNvGrpSpPr/>
        <p:nvPr/>
      </p:nvGrpSpPr>
      <p:grpSpPr>
        <a:xfrm>
          <a:off x="0" y="0"/>
          <a:ext cx="0" cy="0"/>
          <a:chOff x="0" y="0"/>
          <a:chExt cx="0" cy="0"/>
        </a:xfrm>
      </p:grpSpPr>
      <p:pic>
        <p:nvPicPr>
          <p:cNvPr id="16" name="SAP Logo" descr="SAP Logo" title="SAP Logo"/>
          <p:cNvPicPr>
            <a:picLocks noChangeAspect="1"/>
          </p:cNvPicPr>
          <p:nvPr userDrawn="1"/>
        </p:nvPicPr>
        <p:blipFill>
          <a:blip r:embed="rId2"/>
          <a:stretch>
            <a:fillRect/>
          </a:stretch>
        </p:blipFill>
        <p:spPr>
          <a:xfrm>
            <a:off x="9723033" y="5994000"/>
            <a:ext cx="1963124" cy="360000"/>
          </a:xfrm>
          <a:prstGeom prst="rect">
            <a:avLst/>
          </a:prstGeom>
        </p:spPr>
      </p:pic>
      <p:sp>
        <p:nvSpPr>
          <p:cNvPr id="25" name="Copyright information English"/>
          <p:cNvSpPr txBox="1"/>
          <p:nvPr userDrawn="1"/>
        </p:nvSpPr>
        <p:spPr bwMode="black">
          <a:xfrm>
            <a:off x="503867" y="2645292"/>
            <a:ext cx="5870781" cy="3708708"/>
          </a:xfrm>
          <a:prstGeom prst="rect">
            <a:avLst/>
          </a:prstGeom>
          <a:noFill/>
        </p:spPr>
        <p:txBody>
          <a:bodyPr wrap="square" lIns="0" tIns="0" rIns="0" bIns="0" rtlCol="0" anchor="b">
            <a:noAutofit/>
          </a:bodyPr>
          <a:lstStyle/>
          <a:p>
            <a:pPr marL="0" marR="0" lvl="0" indent="0" algn="l" defTabSz="1089025" rtl="0" eaLnBrk="1" fontAlgn="auto" latinLnBrk="0" hangingPunct="1">
              <a:lnSpc>
                <a:spcPct val="100000"/>
              </a:lnSpc>
              <a:spcBef>
                <a:spcPts val="1200"/>
              </a:spcBef>
              <a:spcAft>
                <a:spcPts val="0"/>
              </a:spcAft>
              <a:buClrTx/>
              <a:buSzTx/>
              <a:buFontTx/>
              <a:buNone/>
              <a:defRPr/>
            </a:pPr>
            <a:r>
              <a:rPr lang="en-US" sz="800" b="0" noProof="0" dirty="0"/>
              <a:t>© 2019 SAP SE or an SAP affiliate company. All rights reserved.</a:t>
            </a:r>
            <a:endParaRPr lang="en-US" sz="800" kern="0" dirty="0">
              <a:ea typeface="Arial Unicode MS" panose="020B0604020202020204" pitchFamily="34" charset="-128"/>
              <a:cs typeface="Arial Unicode MS" panose="020B0604020202020204" pitchFamily="34" charset="-128"/>
            </a:endParaRPr>
          </a:p>
          <a:p>
            <a:pPr>
              <a:spcBef>
                <a:spcPts val="600"/>
              </a:spcBef>
            </a:pPr>
            <a:r>
              <a:rPr lang="en-US" sz="800" kern="1200" dirty="0">
                <a:solidFill>
                  <a:schemeClr val="tx1"/>
                </a:solidFill>
                <a:latin typeface="Arial" panose="020B0604020202020204"/>
                <a:ea typeface="Arial Unicode MS" panose="020B0604020202020204" pitchFamily="34" charset="-128"/>
                <a:cs typeface="+mn-cs"/>
              </a:rPr>
              <a:t>No part of this publication may be reproduced or transmitted in any form or for any purpose without the express permission of SAP SE or an SAP affiliate company.</a:t>
            </a:r>
          </a:p>
          <a:p>
            <a:pPr>
              <a:spcBef>
                <a:spcPts val="600"/>
              </a:spcBef>
            </a:pPr>
            <a:r>
              <a:rPr lang="en-US" sz="800" kern="1200" dirty="0">
                <a:solidFill>
                  <a:schemeClr val="tx1"/>
                </a:solidFill>
                <a:latin typeface="Arial" panose="020B0604020202020204"/>
                <a:ea typeface="Arial Unicode MS" panose="020B0604020202020204" pitchFamily="34" charset="-128"/>
                <a:cs typeface="+mn-cs"/>
              </a:rPr>
              <a:t>The information contained herein may be changed without prior notice. Some software products marketed by SAP SE and its distributors contain proprietary software components of other software vendors. National product specifications may vary.</a:t>
            </a:r>
          </a:p>
          <a:p>
            <a:pPr>
              <a:spcBef>
                <a:spcPts val="600"/>
              </a:spcBef>
            </a:pPr>
            <a:r>
              <a:rPr lang="en-US" sz="800" kern="1200" dirty="0">
                <a:solidFill>
                  <a:schemeClr val="tx1"/>
                </a:solidFill>
                <a:latin typeface="Arial" panose="020B0604020202020204"/>
                <a:ea typeface="Arial Unicode MS" panose="020B0604020202020204" pitchFamily="34" charset="-128"/>
                <a:cs typeface="+mn-cs"/>
              </a:rPr>
              <a:t>These materials are provided by SAP SE or an SAP affiliate company for informational purposes only, without representation or warranty of any kind, and SAP or its affiliated companies shall not be liable for errors or omissions with respect to the materials. The only warranties for SAP or SAP affiliate company products and services are those that are set forth in the express warranty statements accompanying such products and services, if any. Nothing herein should be construed as constituting an additional warranty. </a:t>
            </a:r>
          </a:p>
          <a:p>
            <a:pPr>
              <a:spcBef>
                <a:spcPts val="600"/>
              </a:spcBef>
            </a:pPr>
            <a:r>
              <a:rPr lang="en-US" sz="800" kern="1200" dirty="0">
                <a:solidFill>
                  <a:schemeClr val="tx1"/>
                </a:solidFill>
                <a:latin typeface="Arial" panose="020B0604020202020204"/>
                <a:ea typeface="Arial Unicode MS" panose="020B0604020202020204" pitchFamily="34" charset="-128"/>
                <a:cs typeface="+mn-cs"/>
              </a:rPr>
              <a:t>In particular, SAP SE or its affiliated companies have no obligation to pursue any course of business outlined in this document or any related presentation, or to develop or release any functionality mentioned therein. This document, or any related presentation, and SAP SE’s or its affiliated companies’ strategy and possible future developments, products, and/or platforms, directions, and functionality are all subject to change and may be changed by SAP SE or its affiliated companies at any time for any reason without notice. The information in this document is not a commitment, promise, or legal obligation to deliver any material, code, or functionality. All forward-looking statements are subject to various</a:t>
            </a:r>
            <a:r>
              <a:rPr lang="en-US" sz="800" kern="1200" baseline="0" dirty="0">
                <a:solidFill>
                  <a:schemeClr val="tx1"/>
                </a:solidFill>
                <a:latin typeface="Arial" panose="020B0604020202020204"/>
                <a:ea typeface="Arial Unicode MS" panose="020B0604020202020204" pitchFamily="34" charset="-128"/>
                <a:cs typeface="+mn-cs"/>
              </a:rPr>
              <a:t> </a:t>
            </a:r>
            <a:r>
              <a:rPr lang="en-US" sz="800" kern="1200" dirty="0">
                <a:solidFill>
                  <a:schemeClr val="tx1"/>
                </a:solidFill>
                <a:latin typeface="Arial" panose="020B0604020202020204"/>
                <a:ea typeface="Arial Unicode MS" panose="020B0604020202020204" pitchFamily="34" charset="-128"/>
                <a:cs typeface="+mn-cs"/>
              </a:rPr>
              <a:t>risks and uncertainties that could cause actual results to differ materially from expectations. Readers are cautioned not to place undue reliance on these forward-looking statements, and they should not be relied upon in making purchasing decisions.</a:t>
            </a:r>
          </a:p>
          <a:p>
            <a:pPr>
              <a:spcBef>
                <a:spcPts val="600"/>
              </a:spcBef>
            </a:pPr>
            <a:r>
              <a:rPr lang="en-US" sz="800" kern="1200" dirty="0">
                <a:solidFill>
                  <a:schemeClr val="tx1"/>
                </a:solidFill>
                <a:latin typeface="Arial" panose="020B0604020202020204"/>
                <a:ea typeface="Arial Unicode MS" panose="020B0604020202020204" pitchFamily="34" charset="-128"/>
                <a:cs typeface="+mn-cs"/>
              </a:rPr>
              <a:t>SAP and other SAP products and services mentioned herein as well as their respective logos are trademarks or registered trademarks of SAP SE (or an SAP affiliate company) in Germany and other countries. All other product and service names mentioned are the trademarks of their respective companies. </a:t>
            </a:r>
          </a:p>
          <a:p>
            <a:pPr>
              <a:spcBef>
                <a:spcPts val="600"/>
              </a:spcBef>
            </a:pPr>
            <a:r>
              <a:rPr lang="en-US" sz="800" kern="1200" dirty="0">
                <a:solidFill>
                  <a:schemeClr val="tx1"/>
                </a:solidFill>
                <a:latin typeface="Arial" panose="020B0604020202020204"/>
                <a:ea typeface="Arial Unicode MS" panose="020B0604020202020204" pitchFamily="34" charset="-128"/>
                <a:cs typeface="+mn-cs"/>
              </a:rPr>
              <a:t>See </a:t>
            </a:r>
            <a:r>
              <a:rPr lang="en-US" sz="800" kern="1200" dirty="0">
                <a:solidFill>
                  <a:schemeClr val="tx1"/>
                </a:solidFill>
                <a:latin typeface="Arial" panose="020B0604020202020204"/>
                <a:ea typeface="Arial Unicode MS" panose="020B0604020202020204" pitchFamily="34" charset="-128"/>
                <a:cs typeface="+mn-cs"/>
                <a:hlinkClick r:id="rId3"/>
              </a:rPr>
              <a:t>www.sap.com/copyright</a:t>
            </a:r>
            <a:r>
              <a:rPr lang="en-US" sz="800" kern="1200" dirty="0">
                <a:solidFill>
                  <a:schemeClr val="tx1"/>
                </a:solidFill>
                <a:latin typeface="Arial" panose="020B0604020202020204"/>
                <a:ea typeface="Arial Unicode MS" panose="020B0604020202020204" pitchFamily="34" charset="-128"/>
                <a:cs typeface="+mn-cs"/>
              </a:rPr>
              <a:t> for additional trademark information and notices.</a:t>
            </a:r>
          </a:p>
        </p:txBody>
      </p:sp>
      <p:sp>
        <p:nvSpPr>
          <p:cNvPr id="26" name="www.sap.com - contact SAP link">
            <a:hlinkClick r:id="rId4" tooltip="www.sap.com/contactsap"/>
          </p:cNvPr>
          <p:cNvSpPr txBox="1"/>
          <p:nvPr userDrawn="1"/>
        </p:nvSpPr>
        <p:spPr bwMode="black">
          <a:xfrm>
            <a:off x="503107" y="2461398"/>
            <a:ext cx="2214813" cy="169277"/>
          </a:xfrm>
          <a:prstGeom prst="rect">
            <a:avLst/>
          </a:prstGeom>
          <a:noFill/>
        </p:spPr>
        <p:txBody>
          <a:bodyPr wrap="square" lIns="0" tIns="0" rIns="0" bIns="0" rtlCol="0" anchor="b">
            <a:noAutofit/>
          </a:bodyPr>
          <a:lstStyle/>
          <a:p>
            <a:pPr marL="0" marR="0" lvl="0" indent="0" algn="l" defTabSz="1089025" rtl="0" eaLnBrk="1" fontAlgn="auto" latinLnBrk="0" hangingPunct="1">
              <a:lnSpc>
                <a:spcPct val="100000"/>
              </a:lnSpc>
              <a:spcBef>
                <a:spcPts val="1200"/>
              </a:spcBef>
              <a:spcAft>
                <a:spcPts val="0"/>
              </a:spcAft>
              <a:buClrTx/>
              <a:buSzTx/>
              <a:buFontTx/>
              <a:buNone/>
              <a:defRPr/>
            </a:pPr>
            <a:r>
              <a:rPr lang="en-US" sz="1100" b="1" kern="1200" dirty="0">
                <a:solidFill>
                  <a:schemeClr val="accent1"/>
                </a:solidFill>
                <a:latin typeface="Arial" panose="020B0604020202020204"/>
                <a:ea typeface="Arial Unicode MS" panose="020B0604020202020204" pitchFamily="34" charset="-128"/>
                <a:cs typeface="+mn-cs"/>
              </a:rPr>
              <a:t>www.sap.com</a:t>
            </a:r>
            <a:r>
              <a:rPr lang="en-US" sz="1100" b="1" kern="1200" dirty="0">
                <a:solidFill>
                  <a:schemeClr val="tx1"/>
                </a:solidFill>
                <a:latin typeface="Arial" panose="020B0604020202020204"/>
                <a:ea typeface="Arial Unicode MS" panose="020B0604020202020204" pitchFamily="34" charset="-128"/>
                <a:cs typeface="+mn-cs"/>
              </a:rPr>
              <a:t>/contactsap</a:t>
            </a:r>
          </a:p>
        </p:txBody>
      </p:sp>
      <p:pic>
        <p:nvPicPr>
          <p:cNvPr id="13" name="Linkedin icon with link">
            <a:hlinkClick r:id="rId5"/>
          </p:cNvPr>
          <p:cNvPicPr>
            <a:picLocks noChangeAspect="1"/>
          </p:cNvPicPr>
          <p:nvPr userDrawn="1"/>
        </p:nvPicPr>
        <p:blipFill>
          <a:blip r:embed="rId6"/>
          <a:stretch>
            <a:fillRect/>
          </a:stretch>
        </p:blipFill>
        <p:spPr>
          <a:xfrm>
            <a:off x="2256899" y="1749959"/>
            <a:ext cx="361715" cy="361809"/>
          </a:xfrm>
          <a:prstGeom prst="rect">
            <a:avLst/>
          </a:prstGeom>
        </p:spPr>
      </p:pic>
      <p:pic>
        <p:nvPicPr>
          <p:cNvPr id="14" name="YouTube icon with link">
            <a:hlinkClick r:id="rId7"/>
          </p:cNvPr>
          <p:cNvPicPr>
            <a:picLocks noChangeAspect="1"/>
          </p:cNvPicPr>
          <p:nvPr userDrawn="1"/>
        </p:nvPicPr>
        <p:blipFill>
          <a:blip r:embed="rId8"/>
          <a:stretch>
            <a:fillRect/>
          </a:stretch>
        </p:blipFill>
        <p:spPr>
          <a:xfrm>
            <a:off x="1666517" y="1749063"/>
            <a:ext cx="363505" cy="363600"/>
          </a:xfrm>
          <a:prstGeom prst="rect">
            <a:avLst/>
          </a:prstGeom>
        </p:spPr>
      </p:pic>
      <p:pic>
        <p:nvPicPr>
          <p:cNvPr id="15" name="Twitter icon with link">
            <a:hlinkClick r:id="rId9" tooltip="https://twitter.com/sap"/>
          </p:cNvPr>
          <p:cNvPicPr>
            <a:picLocks noChangeAspect="1"/>
          </p:cNvPicPr>
          <p:nvPr userDrawn="1"/>
        </p:nvPicPr>
        <p:blipFill>
          <a:blip r:embed="rId10"/>
          <a:stretch>
            <a:fillRect/>
          </a:stretch>
        </p:blipFill>
        <p:spPr>
          <a:xfrm>
            <a:off x="1077925" y="1749959"/>
            <a:ext cx="361715" cy="361809"/>
          </a:xfrm>
          <a:prstGeom prst="rect">
            <a:avLst/>
          </a:prstGeom>
        </p:spPr>
      </p:pic>
      <p:pic>
        <p:nvPicPr>
          <p:cNvPr id="17" name="Facebook icon with link">
            <a:hlinkClick r:id="rId11"/>
          </p:cNvPr>
          <p:cNvPicPr>
            <a:picLocks noChangeAspect="1"/>
          </p:cNvPicPr>
          <p:nvPr userDrawn="1"/>
        </p:nvPicPr>
        <p:blipFill>
          <a:blip r:embed="rId12"/>
          <a:stretch>
            <a:fillRect/>
          </a:stretch>
        </p:blipFill>
        <p:spPr>
          <a:xfrm>
            <a:off x="487543" y="1749063"/>
            <a:ext cx="363505" cy="363600"/>
          </a:xfrm>
          <a:prstGeom prst="rect">
            <a:avLst/>
          </a:prstGeom>
        </p:spPr>
      </p:pic>
      <p:sp>
        <p:nvSpPr>
          <p:cNvPr id="32" name="Follow all of SAP"/>
          <p:cNvSpPr txBox="1"/>
          <p:nvPr userDrawn="1"/>
        </p:nvSpPr>
        <p:spPr bwMode="black">
          <a:xfrm>
            <a:off x="503866" y="1461001"/>
            <a:ext cx="1228229" cy="169277"/>
          </a:xfrm>
          <a:prstGeom prst="rect">
            <a:avLst/>
          </a:prstGeom>
          <a:noFill/>
        </p:spPr>
        <p:txBody>
          <a:bodyPr wrap="square" lIns="0" tIns="0" rIns="0" bIns="0" rtlCol="0" anchor="b">
            <a:noAutofit/>
          </a:bodyPr>
          <a:lstStyle/>
          <a:p>
            <a:pPr marL="0" marR="0" lvl="0" indent="0" algn="l" defTabSz="1089025" rtl="0" eaLnBrk="1" fontAlgn="auto" latinLnBrk="0" hangingPunct="1">
              <a:lnSpc>
                <a:spcPct val="100000"/>
              </a:lnSpc>
              <a:spcBef>
                <a:spcPts val="1200"/>
              </a:spcBef>
              <a:spcAft>
                <a:spcPts val="0"/>
              </a:spcAft>
              <a:buClrTx/>
              <a:buSzTx/>
              <a:buFontTx/>
              <a:buNone/>
              <a:defRPr/>
            </a:pPr>
            <a:r>
              <a:rPr lang="en-US" sz="1100" b="0" kern="1200" dirty="0">
                <a:solidFill>
                  <a:schemeClr val="tx1"/>
                </a:solidFill>
                <a:latin typeface="Arial" panose="020B0604020202020204"/>
                <a:ea typeface="Arial Unicode MS" panose="020B0604020202020204" pitchFamily="34" charset="-128"/>
                <a:cs typeface="+mn-cs"/>
              </a:rPr>
              <a:t>Follow us</a:t>
            </a:r>
          </a:p>
        </p:txBody>
      </p:sp>
      <p:pic>
        <p:nvPicPr>
          <p:cNvPr id="10" name="Picture 9"/>
          <p:cNvPicPr>
            <a:picLocks noChangeAspect="1"/>
          </p:cNvPicPr>
          <p:nvPr userDrawn="1"/>
        </p:nvPicPr>
        <p:blipFill>
          <a:blip r:embed="rId13"/>
          <a:stretch>
            <a:fillRect/>
          </a:stretch>
        </p:blipFill>
        <p:spPr>
          <a:xfrm>
            <a:off x="503866" y="507365"/>
            <a:ext cx="1908713" cy="1440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p:cNvSpPr>
            <a:spLocks noGrp="1"/>
          </p:cNvSpPr>
          <p:nvPr userDrawn="1">
            <p:ph type="body" idx="1"/>
          </p:nvPr>
        </p:nvSpPr>
        <p:spPr bwMode="black">
          <a:xfrm>
            <a:off x="503870" y="1620000"/>
            <a:ext cx="11183564" cy="4716000"/>
          </a:xfrm>
          <a:prstGeom prst="rect">
            <a:avLst/>
          </a:prstGeom>
        </p:spPr>
        <p:txBody>
          <a:bodyPr vert="horz" lIns="0" tIns="0" rIns="0" bIns="0" rtlCol="0">
            <a:normAutofit/>
          </a:bodyPr>
          <a:lstStyle/>
          <a:p>
            <a:pPr lvl="0"/>
            <a:r>
              <a:rPr lang="en-US" noProof="0" dirty="0"/>
              <a:t>First level</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2" name="Title Placeholder"/>
          <p:cNvSpPr>
            <a:spLocks noGrp="1"/>
          </p:cNvSpPr>
          <p:nvPr userDrawn="1">
            <p:ph type="title"/>
          </p:nvPr>
        </p:nvSpPr>
        <p:spPr bwMode="black">
          <a:xfrm>
            <a:off x="503870" y="504000"/>
            <a:ext cx="11183564" cy="369332"/>
          </a:xfrm>
          <a:prstGeom prst="rect">
            <a:avLst/>
          </a:prstGeom>
        </p:spPr>
        <p:txBody>
          <a:bodyPr vert="horz" wrap="square" lIns="0" tIns="0" rIns="0" bIns="0" rtlCol="0" anchor="t" anchorCtr="0">
            <a:spAutoFit/>
          </a:bodyPr>
          <a:lstStyle/>
          <a:p>
            <a:r>
              <a:rPr lang="en-US" noProof="0" dirty="0"/>
              <a:t>Insert page title (sentence case)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l" defTabSz="1088390" rtl="0" eaLnBrk="1" latinLnBrk="0" hangingPunct="1">
        <a:spcBef>
          <a:spcPct val="0"/>
        </a:spcBef>
        <a:buNone/>
        <a:defRPr sz="2400" b="1" kern="1200" baseline="0">
          <a:solidFill>
            <a:schemeClr val="tx1"/>
          </a:solidFill>
          <a:latin typeface="+mj-lt"/>
          <a:ea typeface="+mj-ea"/>
          <a:cs typeface="+mj-cs"/>
        </a:defRPr>
      </a:lvl1pPr>
    </p:titleStyle>
    <p:bodyStyle>
      <a:lvl1pPr marL="0" indent="0" algn="l" defTabSz="1088390" rtl="0" eaLnBrk="1" latinLnBrk="0" hangingPunct="1">
        <a:spcBef>
          <a:spcPts val="1800"/>
        </a:spcBef>
        <a:buClr>
          <a:schemeClr val="accent1"/>
        </a:buClr>
        <a:buSzPct val="80000"/>
        <a:buFontTx/>
        <a:buNone/>
        <a:defRPr sz="2000" b="0" kern="1200">
          <a:solidFill>
            <a:schemeClr val="tx1"/>
          </a:solidFill>
          <a:latin typeface="+mn-lt"/>
          <a:ea typeface="+mn-ea"/>
          <a:cs typeface="+mn-cs"/>
        </a:defRPr>
      </a:lvl1pPr>
      <a:lvl2pPr marL="179705" indent="-179705" algn="l" defTabSz="1088390" rtl="0" eaLnBrk="1" latinLnBrk="0" hangingPunct="1">
        <a:spcBef>
          <a:spcPts val="600"/>
        </a:spcBef>
        <a:buClr>
          <a:schemeClr val="accent1"/>
        </a:buClr>
        <a:buSzPct val="100000"/>
        <a:buFont typeface="Wingdings" panose="05000000000000000000" pitchFamily="2" charset="2"/>
        <a:buChar char="§"/>
        <a:defRPr sz="1800" kern="1200">
          <a:solidFill>
            <a:schemeClr val="tx1"/>
          </a:solidFill>
          <a:latin typeface="+mn-lt"/>
          <a:ea typeface="+mn-ea"/>
          <a:cs typeface="+mn-cs"/>
        </a:defRPr>
      </a:lvl2pPr>
      <a:lvl3pPr marL="358775" indent="-179705" algn="l" defTabSz="1088390" rtl="0" eaLnBrk="1" latinLnBrk="0" hangingPunct="1">
        <a:spcBef>
          <a:spcPts val="300"/>
        </a:spcBef>
        <a:buClr>
          <a:schemeClr val="tx1"/>
        </a:buClr>
        <a:buSzPct val="100000"/>
        <a:buFont typeface="Arial" panose="020B0604020202020204" pitchFamily="34" charset="0"/>
        <a:buChar char="–"/>
        <a:defRPr lang="en-US" sz="1800" kern="1200" noProof="0" dirty="0" smtClean="0">
          <a:solidFill>
            <a:schemeClr val="tx1"/>
          </a:solidFill>
          <a:latin typeface="+mn-lt"/>
          <a:ea typeface="+mn-ea"/>
          <a:cs typeface="+mn-cs"/>
        </a:defRPr>
      </a:lvl3pPr>
      <a:lvl4pPr marL="539750" indent="-179705" algn="l" defTabSz="1088390" rtl="0" eaLnBrk="1" latinLnBrk="0" hangingPunct="1">
        <a:spcBef>
          <a:spcPts val="300"/>
        </a:spcBef>
        <a:buClr>
          <a:schemeClr val="tx1"/>
        </a:buClr>
        <a:buSzPct val="120000"/>
        <a:buFont typeface="Arial" panose="020B0604020202020204" pitchFamily="34" charset="0"/>
        <a:buChar char="▫"/>
        <a:defRPr sz="1600" kern="1200">
          <a:solidFill>
            <a:schemeClr val="tx1"/>
          </a:solidFill>
          <a:latin typeface="+mn-lt"/>
          <a:ea typeface="+mn-ea"/>
          <a:cs typeface="+mn-cs"/>
        </a:defRPr>
      </a:lvl4pPr>
      <a:lvl5pPr marL="720090" indent="-179705" algn="l" defTabSz="1088390" rtl="0" eaLnBrk="1" latinLnBrk="0" hangingPunct="1">
        <a:spcBef>
          <a:spcPts val="100"/>
        </a:spcBef>
        <a:buClr>
          <a:schemeClr val="tx1"/>
        </a:buClr>
        <a:buSzPct val="100000"/>
        <a:buFont typeface="Symbol" panose="05050102010706020507" pitchFamily="18" charset="2"/>
        <a:buChar char="-"/>
        <a:defRPr sz="1400" kern="1200" baseline="0">
          <a:solidFill>
            <a:schemeClr val="tx1"/>
          </a:solidFill>
          <a:latin typeface="+mn-lt"/>
          <a:ea typeface="+mn-ea"/>
          <a:cs typeface="+mn-cs"/>
        </a:defRPr>
      </a:lvl5pPr>
      <a:lvl6pPr marL="2992755" indent="-272415" algn="l" defTabSz="108839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536950" indent="-272415" algn="l" defTabSz="108839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080510" indent="-272415" algn="l" defTabSz="108839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625340" indent="-272415" algn="l" defTabSz="108839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p:bodyStyle>
    <p:otherStyle>
      <a:defPPr>
        <a:defRPr lang="de-DE"/>
      </a:defPPr>
      <a:lvl1pPr marL="0" algn="l" defTabSz="1088390" rtl="0" eaLnBrk="1" latinLnBrk="0" hangingPunct="1">
        <a:defRPr sz="2100" kern="1200">
          <a:solidFill>
            <a:schemeClr val="tx1"/>
          </a:solidFill>
          <a:latin typeface="+mn-lt"/>
          <a:ea typeface="+mn-ea"/>
          <a:cs typeface="+mn-cs"/>
        </a:defRPr>
      </a:lvl1pPr>
      <a:lvl2pPr marL="544195" algn="l" defTabSz="1088390" rtl="0" eaLnBrk="1" latinLnBrk="0" hangingPunct="1">
        <a:defRPr sz="2100" kern="1200">
          <a:solidFill>
            <a:schemeClr val="tx1"/>
          </a:solidFill>
          <a:latin typeface="+mn-lt"/>
          <a:ea typeface="+mn-ea"/>
          <a:cs typeface="+mn-cs"/>
        </a:defRPr>
      </a:lvl2pPr>
      <a:lvl3pPr marL="1088390" algn="l" defTabSz="1088390" rtl="0" eaLnBrk="1" latinLnBrk="0" hangingPunct="1">
        <a:defRPr sz="2100" kern="1200">
          <a:solidFill>
            <a:schemeClr val="tx1"/>
          </a:solidFill>
          <a:latin typeface="+mn-lt"/>
          <a:ea typeface="+mn-ea"/>
          <a:cs typeface="+mn-cs"/>
        </a:defRPr>
      </a:lvl3pPr>
      <a:lvl4pPr marL="1631950" algn="l" defTabSz="1088390" rtl="0" eaLnBrk="1" latinLnBrk="0" hangingPunct="1">
        <a:defRPr sz="2100" kern="1200">
          <a:solidFill>
            <a:schemeClr val="tx1"/>
          </a:solidFill>
          <a:latin typeface="+mn-lt"/>
          <a:ea typeface="+mn-ea"/>
          <a:cs typeface="+mn-cs"/>
        </a:defRPr>
      </a:lvl4pPr>
      <a:lvl5pPr marL="2176780" algn="l" defTabSz="1088390" rtl="0" eaLnBrk="1" latinLnBrk="0" hangingPunct="1">
        <a:defRPr sz="2100" kern="1200">
          <a:solidFill>
            <a:schemeClr val="tx1"/>
          </a:solidFill>
          <a:latin typeface="+mn-lt"/>
          <a:ea typeface="+mn-ea"/>
          <a:cs typeface="+mn-cs"/>
        </a:defRPr>
      </a:lvl5pPr>
      <a:lvl6pPr marL="2720975" algn="l" defTabSz="1088390" rtl="0" eaLnBrk="1" latinLnBrk="0" hangingPunct="1">
        <a:defRPr sz="2100" kern="1200">
          <a:solidFill>
            <a:schemeClr val="tx1"/>
          </a:solidFill>
          <a:latin typeface="+mn-lt"/>
          <a:ea typeface="+mn-ea"/>
          <a:cs typeface="+mn-cs"/>
        </a:defRPr>
      </a:lvl6pPr>
      <a:lvl7pPr marL="3265170" algn="l" defTabSz="1088390" rtl="0" eaLnBrk="1" latinLnBrk="0" hangingPunct="1">
        <a:defRPr sz="2100" kern="1200">
          <a:solidFill>
            <a:schemeClr val="tx1"/>
          </a:solidFill>
          <a:latin typeface="+mn-lt"/>
          <a:ea typeface="+mn-ea"/>
          <a:cs typeface="+mn-cs"/>
        </a:defRPr>
      </a:lvl7pPr>
      <a:lvl8pPr marL="3808730" algn="l" defTabSz="1088390" rtl="0" eaLnBrk="1" latinLnBrk="0" hangingPunct="1">
        <a:defRPr sz="2100" kern="1200">
          <a:solidFill>
            <a:schemeClr val="tx1"/>
          </a:solidFill>
          <a:latin typeface="+mn-lt"/>
          <a:ea typeface="+mn-ea"/>
          <a:cs typeface="+mn-cs"/>
        </a:defRPr>
      </a:lvl8pPr>
      <a:lvl9pPr marL="4352925" algn="l" defTabSz="1088390"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yttmds.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jpe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Placeholder 21"/>
          <p:cNvSpPr>
            <a:spLocks noGrp="1"/>
          </p:cNvSpPr>
          <p:nvPr>
            <p:ph type="body" sz="quarter" idx="11"/>
          </p:nvPr>
        </p:nvSpPr>
        <p:spPr>
          <a:xfrm>
            <a:off x="510356" y="971678"/>
            <a:ext cx="7505959" cy="4369980"/>
          </a:xfrm>
        </p:spPr>
        <p:txBody>
          <a:bodyPr/>
          <a:lstStyle/>
          <a:p>
            <a:pPr>
              <a:lnSpc>
                <a:spcPct val="150000"/>
              </a:lnSpc>
            </a:pPr>
            <a:r>
              <a:rPr lang="zh-CN" altLang="en-US" spc="100" dirty="0">
                <a:latin typeface="微软雅黑" panose="020B0503020204020204" charset="-122"/>
                <a:ea typeface="微软雅黑" panose="020B0503020204020204" charset="-122"/>
              </a:rPr>
              <a:t>目标</a:t>
            </a:r>
            <a:r>
              <a:rPr lang="en-US" spc="100" dirty="0">
                <a:latin typeface="微软雅黑" panose="020B0503020204020204" charset="-122"/>
                <a:ea typeface="微软雅黑" panose="020B0503020204020204" charset="-122"/>
              </a:rPr>
              <a:t> </a:t>
            </a:r>
          </a:p>
          <a:p>
            <a:pPr lvl="1">
              <a:lnSpc>
                <a:spcPct val="150000"/>
              </a:lnSpc>
            </a:pPr>
            <a:r>
              <a:rPr lang="zh-CN" altLang="en-US" spc="100" dirty="0">
                <a:latin typeface="微软雅黑" panose="020B0503020204020204" charset="-122"/>
                <a:ea typeface="微软雅黑" panose="020B0503020204020204" charset="-122"/>
              </a:rPr>
              <a:t>搭建一个统一、集成的数字化信息管理平台；</a:t>
            </a:r>
          </a:p>
          <a:p>
            <a:pPr lvl="1">
              <a:lnSpc>
                <a:spcPct val="150000"/>
              </a:lnSpc>
            </a:pPr>
            <a:r>
              <a:rPr lang="zh-CN" altLang="en-US" spc="100" dirty="0">
                <a:latin typeface="微软雅黑" panose="020B0503020204020204" charset="-122"/>
                <a:ea typeface="微软雅黑" panose="020B0503020204020204" charset="-122"/>
              </a:rPr>
              <a:t>实现项目精细化管理与分析，清晰明了的掌握项目收入和成本数据；</a:t>
            </a:r>
            <a:endParaRPr lang="en-US" altLang="zh-CN" spc="100" dirty="0">
              <a:latin typeface="微软雅黑" panose="020B0503020204020204" charset="-122"/>
              <a:ea typeface="微软雅黑" panose="020B0503020204020204" charset="-122"/>
            </a:endParaRPr>
          </a:p>
          <a:p>
            <a:pPr lvl="1">
              <a:lnSpc>
                <a:spcPct val="150000"/>
              </a:lnSpc>
            </a:pPr>
            <a:r>
              <a:rPr lang="zh-CN" altLang="en-US" spc="100" dirty="0">
                <a:latin typeface="微软雅黑" panose="020B0503020204020204" charset="-122"/>
                <a:ea typeface="微软雅黑" panose="020B0503020204020204" charset="-122"/>
              </a:rPr>
              <a:t>进行基础数据和业务流程的衔接，实时对项目过程中的数据进行录入和分析；</a:t>
            </a:r>
            <a:endParaRPr lang="en-US" altLang="zh-CN" spc="100" dirty="0">
              <a:latin typeface="微软雅黑" panose="020B0503020204020204" charset="-122"/>
              <a:ea typeface="微软雅黑" panose="020B0503020204020204" charset="-122"/>
            </a:endParaRPr>
          </a:p>
          <a:p>
            <a:pPr lvl="1">
              <a:lnSpc>
                <a:spcPct val="150000"/>
              </a:lnSpc>
            </a:pPr>
            <a:r>
              <a:rPr lang="zh-CN" altLang="en-US" spc="100" dirty="0">
                <a:latin typeface="微软雅黑" panose="020B0503020204020204" charset="-122"/>
                <a:ea typeface="微软雅黑" panose="020B0503020204020204" charset="-122"/>
              </a:rPr>
              <a:t>搭建一个可以对项目自主分析的智能工具，保证领导层全面掌控项目过程。</a:t>
            </a:r>
            <a:endParaRPr lang="en-US" altLang="zh-CN" spc="100" dirty="0">
              <a:latin typeface="微软雅黑" panose="020B0503020204020204" charset="-122"/>
              <a:ea typeface="微软雅黑" panose="020B0503020204020204" charset="-122"/>
            </a:endParaRPr>
          </a:p>
          <a:p>
            <a:pPr marL="0" lvl="1" indent="0">
              <a:lnSpc>
                <a:spcPct val="130000"/>
              </a:lnSpc>
              <a:buNone/>
            </a:pPr>
            <a:endParaRPr lang="en-US" altLang="zh-CN" b="1" spc="100" dirty="0">
              <a:latin typeface="微软雅黑" panose="020B0503020204020204" charset="-122"/>
              <a:ea typeface="微软雅黑" panose="020B0503020204020204" charset="-122"/>
            </a:endParaRPr>
          </a:p>
          <a:p>
            <a:pPr marL="0" lvl="1" indent="0">
              <a:lnSpc>
                <a:spcPct val="150000"/>
              </a:lnSpc>
              <a:buNone/>
            </a:pPr>
            <a:r>
              <a:rPr lang="zh-CN" altLang="en-US" b="1" spc="100" dirty="0">
                <a:latin typeface="微软雅黑" panose="020B0503020204020204" charset="-122"/>
                <a:ea typeface="微软雅黑" panose="020B0503020204020204" charset="-122"/>
              </a:rPr>
              <a:t>为什么选择</a:t>
            </a:r>
            <a:r>
              <a:rPr lang="en-US" b="1" spc="100" dirty="0">
                <a:latin typeface="微软雅黑" panose="020B0503020204020204" charset="-122"/>
                <a:ea typeface="微软雅黑" panose="020B0503020204020204" charset="-122"/>
              </a:rPr>
              <a:t>SAP</a:t>
            </a:r>
            <a:r>
              <a:rPr lang="zh-CN" altLang="en-US" b="1" spc="100" dirty="0">
                <a:latin typeface="微软雅黑" panose="020B0503020204020204" charset="-122"/>
                <a:ea typeface="微软雅黑" panose="020B0503020204020204" charset="-122"/>
              </a:rPr>
              <a:t>和</a:t>
            </a:r>
            <a:r>
              <a:rPr lang="en-US" b="1" spc="100" dirty="0">
                <a:latin typeface="微软雅黑" panose="020B0503020204020204" charset="-122"/>
                <a:ea typeface="微软雅黑" panose="020B0503020204020204" charset="-122"/>
              </a:rPr>
              <a:t>AVA</a:t>
            </a:r>
          </a:p>
          <a:p>
            <a:pPr lvl="1">
              <a:lnSpc>
                <a:spcPct val="150000"/>
              </a:lnSpc>
            </a:pPr>
            <a:r>
              <a:rPr lang="en-US" altLang="zh-CN" dirty="0">
                <a:solidFill>
                  <a:srgbClr val="000000"/>
                </a:solidFill>
                <a:latin typeface="微软雅黑" panose="020B0503020204020204" charset="-122"/>
                <a:ea typeface="微软雅黑" panose="020B0503020204020204" charset="-122"/>
                <a:cs typeface="Arial" panose="020B0604020202020204" pitchFamily="34" charset="0"/>
                <a:sym typeface="+mn-ea"/>
              </a:rPr>
              <a:t>SAP </a:t>
            </a:r>
            <a:r>
              <a:rPr lang="zh-CN" altLang="en-US" dirty="0">
                <a:solidFill>
                  <a:srgbClr val="000000"/>
                </a:solidFill>
                <a:latin typeface="微软雅黑" panose="020B0503020204020204" charset="-122"/>
                <a:ea typeface="微软雅黑" panose="020B0503020204020204" charset="-122"/>
                <a:cs typeface="Arial" panose="020B0604020202020204" pitchFamily="34" charset="0"/>
                <a:sym typeface="+mn-ea"/>
              </a:rPr>
              <a:t>作为国际领先品牌，值得太明灯饰信赖；</a:t>
            </a:r>
            <a:endParaRPr lang="en-US" altLang="zh-CN" spc="100" dirty="0">
              <a:latin typeface="微软雅黑" panose="020B0503020204020204" charset="-122"/>
              <a:ea typeface="微软雅黑" panose="020B0503020204020204" charset="-122"/>
            </a:endParaRPr>
          </a:p>
          <a:p>
            <a:pPr lvl="1">
              <a:lnSpc>
                <a:spcPct val="150000"/>
              </a:lnSpc>
            </a:pPr>
            <a:r>
              <a:rPr lang="en-US" altLang="zh-CN" spc="100" dirty="0">
                <a:latin typeface="微软雅黑" panose="020B0503020204020204" charset="-122"/>
                <a:ea typeface="微软雅黑" panose="020B0503020204020204" charset="-122"/>
              </a:rPr>
              <a:t>SAP Business </a:t>
            </a:r>
            <a:r>
              <a:rPr lang="en-US" altLang="zh-CN" spc="100" dirty="0" err="1">
                <a:latin typeface="微软雅黑" panose="020B0503020204020204" charset="-122"/>
                <a:ea typeface="微软雅黑" panose="020B0503020204020204" charset="-122"/>
              </a:rPr>
              <a:t>ByDesign</a:t>
            </a:r>
            <a:r>
              <a:rPr lang="zh-CN" altLang="en-US" spc="100" dirty="0">
                <a:latin typeface="微软雅黑" panose="020B0503020204020204" charset="-122"/>
                <a:ea typeface="微软雅黑" panose="020B0503020204020204" charset="-122"/>
              </a:rPr>
              <a:t>可以保证企业数据及时精准并且将数据真正利用起来；</a:t>
            </a:r>
            <a:endParaRPr lang="en-US" altLang="zh-CN" spc="100" dirty="0">
              <a:latin typeface="微软雅黑" panose="020B0503020204020204" charset="-122"/>
              <a:ea typeface="微软雅黑" panose="020B0503020204020204" charset="-122"/>
            </a:endParaRPr>
          </a:p>
          <a:p>
            <a:pPr lvl="1">
              <a:lnSpc>
                <a:spcPct val="150000"/>
              </a:lnSpc>
            </a:pPr>
            <a:r>
              <a:rPr lang="zh-CN" altLang="en-US" dirty="0">
                <a:solidFill>
                  <a:srgbClr val="000000"/>
                </a:solidFill>
                <a:latin typeface="微软雅黑" panose="020B0503020204020204" charset="-122"/>
                <a:ea typeface="微软雅黑" panose="020B0503020204020204" charset="-122"/>
                <a:cs typeface="Arial" panose="020B0604020202020204" pitchFamily="34" charset="0"/>
                <a:sym typeface="+mn-ea"/>
              </a:rPr>
              <a:t>奥维奥拥有多年的行业经验，并且专业的实施团队可以深入了解企业痛点</a:t>
            </a:r>
            <a:r>
              <a:rPr lang="zh-CN" altLang="en-US" spc="100" dirty="0">
                <a:latin typeface="微软雅黑" panose="020B0503020204020204" charset="-122"/>
                <a:ea typeface="微软雅黑" panose="020B0503020204020204" charset="-122"/>
              </a:rPr>
              <a:t>。</a:t>
            </a:r>
            <a:endParaRPr lang="en-US" altLang="zh-CN" spc="100" dirty="0">
              <a:latin typeface="微软雅黑" panose="020B0503020204020204" charset="-122"/>
              <a:ea typeface="微软雅黑" panose="020B0503020204020204" charset="-122"/>
            </a:endParaRPr>
          </a:p>
          <a:p>
            <a:pPr lvl="1">
              <a:lnSpc>
                <a:spcPct val="120000"/>
              </a:lnSpc>
            </a:pPr>
            <a:endParaRPr lang="en-US" altLang="zh-CN" spc="100" dirty="0">
              <a:latin typeface="微软雅黑" panose="020B0503020204020204" charset="-122"/>
              <a:ea typeface="微软雅黑" panose="020B0503020204020204" charset="-122"/>
            </a:endParaRPr>
          </a:p>
          <a:p>
            <a:pPr marL="0" lvl="1" indent="0">
              <a:lnSpc>
                <a:spcPct val="150000"/>
              </a:lnSpc>
              <a:buNone/>
            </a:pPr>
            <a:r>
              <a:rPr lang="zh-CN" altLang="en-US" b="1" spc="100" dirty="0">
                <a:latin typeface="微软雅黑" panose="020B0503020204020204" charset="-122"/>
                <a:ea typeface="微软雅黑" panose="020B0503020204020204" charset="-122"/>
              </a:rPr>
              <a:t>主要收益</a:t>
            </a:r>
            <a:endParaRPr lang="en-US" b="1" spc="100" dirty="0">
              <a:latin typeface="微软雅黑" panose="020B0503020204020204" charset="-122"/>
              <a:ea typeface="微软雅黑" panose="020B0503020204020204" charset="-122"/>
            </a:endParaRPr>
          </a:p>
          <a:p>
            <a:pPr lvl="1">
              <a:lnSpc>
                <a:spcPct val="150000"/>
              </a:lnSpc>
            </a:pPr>
            <a:r>
              <a:rPr lang="zh-CN" altLang="en-US" spc="6" dirty="0">
                <a:latin typeface="微软雅黑" panose="020B0503020204020204" charset="-122"/>
                <a:ea typeface="微软雅黑" panose="020B0503020204020204" charset="-122"/>
                <a:cs typeface="Arial" panose="020B0604020202020204" pitchFamily="34" charset="0"/>
                <a:sym typeface="+mn-ea"/>
              </a:rPr>
              <a:t>打通各环节信息流与数据流，实现透明化管理、节点清晰可控、效率优化提升</a:t>
            </a:r>
            <a:r>
              <a:rPr lang="zh-CN" altLang="en-US" spc="100" dirty="0">
                <a:solidFill>
                  <a:schemeClr val="tx1"/>
                </a:solidFill>
                <a:latin typeface="微软雅黑" panose="020B0503020204020204" charset="-122"/>
                <a:ea typeface="微软雅黑" panose="020B0503020204020204" charset="-122"/>
              </a:rPr>
              <a:t>；</a:t>
            </a:r>
            <a:endParaRPr lang="en-US" spc="100" dirty="0">
              <a:solidFill>
                <a:schemeClr val="tx1"/>
              </a:solidFill>
              <a:latin typeface="微软雅黑" panose="020B0503020204020204" charset="-122"/>
              <a:ea typeface="微软雅黑" panose="020B0503020204020204" charset="-122"/>
            </a:endParaRPr>
          </a:p>
          <a:p>
            <a:pPr lvl="1">
              <a:lnSpc>
                <a:spcPct val="150000"/>
              </a:lnSpc>
            </a:pPr>
            <a:r>
              <a:rPr lang="zh-CN" altLang="en-US" spc="6" dirty="0">
                <a:latin typeface="微软雅黑" panose="020B0503020204020204" charset="-122"/>
                <a:ea typeface="微软雅黑" panose="020B0503020204020204" charset="-122"/>
                <a:cs typeface="Arial" panose="020B0604020202020204" pitchFamily="34" charset="0"/>
                <a:sym typeface="+mn-ea"/>
              </a:rPr>
              <a:t>清晰掌握项目收入和成本数据，并且多维度分析项目资金成本占用数据降低成本；</a:t>
            </a:r>
            <a:endParaRPr lang="en-US" altLang="zh-CN" spc="6" dirty="0">
              <a:latin typeface="微软雅黑" panose="020B0503020204020204" charset="-122"/>
              <a:ea typeface="微软雅黑" panose="020B0503020204020204" charset="-122"/>
              <a:cs typeface="Arial" panose="020B0604020202020204" pitchFamily="34" charset="0"/>
              <a:sym typeface="+mn-ea"/>
            </a:endParaRPr>
          </a:p>
          <a:p>
            <a:pPr lvl="1">
              <a:lnSpc>
                <a:spcPct val="150000"/>
              </a:lnSpc>
            </a:pPr>
            <a:r>
              <a:rPr lang="zh-CN" altLang="en-US" spc="6" dirty="0">
                <a:latin typeface="微软雅黑" panose="020B0503020204020204" charset="-122"/>
                <a:ea typeface="微软雅黑" panose="020B0503020204020204" charset="-122"/>
                <a:cs typeface="Arial" panose="020B0604020202020204" pitchFamily="34" charset="0"/>
                <a:sym typeface="+mn-ea"/>
              </a:rPr>
              <a:t>为制定企业策略提供数据支持，实现项目精细化管理</a:t>
            </a:r>
            <a:r>
              <a:rPr lang="zh-CN" altLang="en-US" spc="100" dirty="0">
                <a:solidFill>
                  <a:schemeClr val="tx1"/>
                </a:solidFill>
                <a:latin typeface="微软雅黑" panose="020B0503020204020204" charset="-122"/>
                <a:ea typeface="微软雅黑" panose="020B0503020204020204" charset="-122"/>
              </a:rPr>
              <a:t>；</a:t>
            </a:r>
            <a:endParaRPr lang="en-US" altLang="zh-CN" spc="100" dirty="0">
              <a:solidFill>
                <a:schemeClr val="tx1"/>
              </a:solidFill>
              <a:latin typeface="微软雅黑" panose="020B0503020204020204" charset="-122"/>
              <a:ea typeface="微软雅黑" panose="020B0503020204020204" charset="-122"/>
            </a:endParaRPr>
          </a:p>
          <a:p>
            <a:pPr lvl="1">
              <a:lnSpc>
                <a:spcPct val="150000"/>
              </a:lnSpc>
            </a:pPr>
            <a:r>
              <a:rPr lang="zh-CN" altLang="en-US" spc="6" dirty="0">
                <a:latin typeface="微软雅黑" panose="020B0503020204020204" charset="-122"/>
                <a:ea typeface="微软雅黑" panose="020B0503020204020204" charset="-122"/>
                <a:cs typeface="Arial" panose="020B0604020202020204" pitchFamily="34" charset="0"/>
                <a:sym typeface="+mn-ea"/>
              </a:rPr>
              <a:t>简化项目流程降低成本提高利润为项目按时按质完成提供了有力支持</a:t>
            </a:r>
            <a:r>
              <a:rPr lang="zh-CN" altLang="en-US" spc="100" dirty="0">
                <a:solidFill>
                  <a:schemeClr val="tx1"/>
                </a:solidFill>
                <a:latin typeface="微软雅黑" panose="020B0503020204020204" charset="-122"/>
                <a:ea typeface="微软雅黑" panose="020B0503020204020204" charset="-122"/>
              </a:rPr>
              <a:t>；</a:t>
            </a:r>
          </a:p>
          <a:p>
            <a:pPr lvl="1">
              <a:lnSpc>
                <a:spcPct val="150000"/>
              </a:lnSpc>
            </a:pPr>
            <a:r>
              <a:rPr lang="zh-CN" altLang="en-US" spc="6" dirty="0">
                <a:latin typeface="微软雅黑" panose="020B0503020204020204" charset="-122"/>
                <a:ea typeface="微软雅黑" panose="020B0503020204020204" charset="-122"/>
                <a:cs typeface="Arial" panose="020B0604020202020204" pitchFamily="34" charset="0"/>
                <a:sym typeface="+mn-ea"/>
              </a:rPr>
              <a:t>提供实时的分析工具，实现随时随地的自主分析，数据积累为企业精细化运营提供数据资产准备。</a:t>
            </a:r>
            <a:endParaRPr lang="zh-CN" altLang="en-US" spc="6" dirty="0">
              <a:solidFill>
                <a:schemeClr val="tx1"/>
              </a:solidFill>
              <a:latin typeface="微软雅黑" panose="020B0503020204020204" charset="-122"/>
              <a:ea typeface="微软雅黑" panose="020B0503020204020204" charset="-122"/>
              <a:cs typeface="Arial" panose="020B0604020202020204" pitchFamily="34" charset="0"/>
              <a:sym typeface="+mn-ea"/>
            </a:endParaRPr>
          </a:p>
        </p:txBody>
      </p:sp>
      <p:sp>
        <p:nvSpPr>
          <p:cNvPr id="47" name="Title 3"/>
          <p:cNvSpPr>
            <a:spLocks noGrp="1"/>
          </p:cNvSpPr>
          <p:nvPr>
            <p:ph type="title"/>
          </p:nvPr>
        </p:nvSpPr>
        <p:spPr>
          <a:xfrm>
            <a:off x="503555" y="327488"/>
            <a:ext cx="7090154" cy="553998"/>
          </a:xfrm>
        </p:spPr>
        <p:txBody>
          <a:bodyPr/>
          <a:lstStyle/>
          <a:p>
            <a:r>
              <a:rPr lang="zh-CN" altLang="en-US" dirty="0"/>
              <a:t>借助</a:t>
            </a:r>
            <a:r>
              <a:rPr lang="en-US" altLang="zh-CN" dirty="0">
                <a:solidFill>
                  <a:schemeClr val="accent1"/>
                </a:solidFill>
              </a:rPr>
              <a:t>SAP Business </a:t>
            </a:r>
            <a:r>
              <a:rPr lang="en-US" altLang="zh-CN" dirty="0" err="1">
                <a:solidFill>
                  <a:schemeClr val="accent1"/>
                </a:solidFill>
              </a:rPr>
              <a:t>ByDesign</a:t>
            </a:r>
            <a:r>
              <a:rPr lang="zh-CN" altLang="en-US" dirty="0">
                <a:solidFill>
                  <a:schemeClr val="accent1"/>
                </a:solidFill>
              </a:rPr>
              <a:t>，</a:t>
            </a:r>
            <a:r>
              <a:rPr lang="zh-CN" altLang="en-US" dirty="0"/>
              <a:t>太明灯饰搭建企业数据框架，构建数字分析平台</a:t>
            </a:r>
            <a:endParaRPr lang="zh-CN" altLang="en-US" kern="0" spc="-42" dirty="0">
              <a:solidFill>
                <a:schemeClr val="tx1"/>
              </a:solidFill>
              <a:latin typeface="微软雅黑" panose="020B0503020204020204" charset="-122"/>
              <a:ea typeface="微软雅黑" panose="020B0503020204020204" charset="-122"/>
              <a:cs typeface="Arial" panose="020B0604020202020204" pitchFamily="34" charset="0"/>
            </a:endParaRPr>
          </a:p>
        </p:txBody>
      </p:sp>
      <p:sp>
        <p:nvSpPr>
          <p:cNvPr id="78" name="Text Placeholder 12"/>
          <p:cNvSpPr>
            <a:spLocks noGrp="1"/>
          </p:cNvSpPr>
          <p:nvPr>
            <p:ph type="body" sz="quarter" idx="12"/>
          </p:nvPr>
        </p:nvSpPr>
        <p:spPr>
          <a:xfrm>
            <a:off x="8118571" y="1236253"/>
            <a:ext cx="3563073" cy="1115709"/>
          </a:xfrm>
        </p:spPr>
        <p:txBody>
          <a:bodyPr/>
          <a:lstStyle/>
          <a:p>
            <a:pPr lvl="0"/>
            <a:r>
              <a:rPr lang="en-US" spc="100" dirty="0">
                <a:solidFill>
                  <a:schemeClr val="tx1"/>
                </a:solidFill>
                <a:latin typeface="微软雅黑" panose="020B0503020204020204" charset="-122"/>
                <a:ea typeface="微软雅黑" panose="020B0503020204020204" charset="-122"/>
              </a:rPr>
              <a:t>“</a:t>
            </a:r>
            <a:r>
              <a:rPr lang="zh-CN" altLang="en-US" spc="6" dirty="0">
                <a:latin typeface="微软雅黑" panose="020B0503020204020204" charset="-122"/>
                <a:ea typeface="微软雅黑" panose="020B0503020204020204" charset="-122"/>
                <a:cs typeface="Arial" panose="020B0604020202020204" pitchFamily="34" charset="0"/>
                <a:sym typeface="+mn-ea"/>
              </a:rPr>
              <a:t>在行业发展日新月异的今天，我们必须要时刻把握行业的市场脉搏，提升企业核心竞争力，</a:t>
            </a:r>
            <a:r>
              <a:rPr lang="en-US" altLang="zh-CN" spc="6" dirty="0">
                <a:latin typeface="微软雅黑" panose="020B0503020204020204" charset="-122"/>
                <a:ea typeface="微软雅黑" panose="020B0503020204020204" charset="-122"/>
                <a:cs typeface="Arial" panose="020B0604020202020204" pitchFamily="34" charset="0"/>
                <a:sym typeface="+mn-ea"/>
              </a:rPr>
              <a:t>SAP Business </a:t>
            </a:r>
            <a:r>
              <a:rPr lang="en-US" altLang="zh-CN" spc="6" dirty="0" err="1">
                <a:latin typeface="微软雅黑" panose="020B0503020204020204" charset="-122"/>
                <a:ea typeface="微软雅黑" panose="020B0503020204020204" charset="-122"/>
                <a:cs typeface="Arial" panose="020B0604020202020204" pitchFamily="34" charset="0"/>
                <a:sym typeface="+mn-ea"/>
              </a:rPr>
              <a:t>ByDesign</a:t>
            </a:r>
            <a:r>
              <a:rPr lang="en-US" altLang="zh-CN" spc="6" dirty="0">
                <a:latin typeface="微软雅黑" panose="020B0503020204020204" charset="-122"/>
                <a:ea typeface="微软雅黑" panose="020B0503020204020204" charset="-122"/>
                <a:cs typeface="Arial" panose="020B0604020202020204" pitchFamily="34" charset="0"/>
                <a:sym typeface="+mn-ea"/>
              </a:rPr>
              <a:t> </a:t>
            </a:r>
            <a:r>
              <a:rPr lang="zh-CN" altLang="en-US" spc="6" dirty="0">
                <a:latin typeface="微软雅黑" panose="020B0503020204020204" charset="-122"/>
                <a:ea typeface="微软雅黑" panose="020B0503020204020204" charset="-122"/>
                <a:cs typeface="Arial" panose="020B0604020202020204" pitchFamily="34" charset="0"/>
                <a:sym typeface="+mn-ea"/>
              </a:rPr>
              <a:t>帮助我们做到真正的数字化，让数据成为企业资产</a:t>
            </a:r>
            <a:r>
              <a:rPr lang="zh-CN" altLang="en-US" spc="6" dirty="0">
                <a:solidFill>
                  <a:schemeClr val="accent1"/>
                </a:solidFill>
                <a:latin typeface="微软雅黑" panose="020B0503020204020204" charset="-122"/>
                <a:ea typeface="微软雅黑" panose="020B0503020204020204" charset="-122"/>
                <a:cs typeface="Arial" panose="020B0604020202020204" pitchFamily="34" charset="0"/>
                <a:sym typeface="+mn-ea"/>
              </a:rPr>
              <a:t>。</a:t>
            </a:r>
            <a:r>
              <a:rPr lang="zh-CN" altLang="en-US" spc="100" dirty="0">
                <a:solidFill>
                  <a:schemeClr val="tx1"/>
                </a:solidFill>
                <a:latin typeface="微软雅黑" panose="020B0503020204020204" charset="-122"/>
                <a:ea typeface="微软雅黑" panose="020B0503020204020204" charset="-122"/>
              </a:rPr>
              <a:t>”</a:t>
            </a:r>
          </a:p>
          <a:p>
            <a:pPr lvl="0"/>
            <a:endParaRPr lang="zh-CN" altLang="en-US" sz="1000" spc="100" dirty="0">
              <a:solidFill>
                <a:schemeClr val="tx1"/>
              </a:solidFill>
              <a:latin typeface="微软雅黑" panose="020B0503020204020204" charset="-122"/>
              <a:ea typeface="微软雅黑" panose="020B0503020204020204" charset="-122"/>
              <a:cs typeface="Arial" panose="020B0604020202020204" pitchFamily="34" charset="0"/>
              <a:sym typeface="+mn-ea"/>
            </a:endParaRPr>
          </a:p>
          <a:p>
            <a:pPr lvl="0"/>
            <a:r>
              <a:rPr lang="zh-CN" altLang="en-US" sz="1000" dirty="0">
                <a:solidFill>
                  <a:schemeClr val="tx1"/>
                </a:solidFill>
                <a:latin typeface="微软雅黑" panose="020B0503020204020204" charset="-122"/>
                <a:ea typeface="微软雅黑" panose="020B0503020204020204" charset="-122"/>
                <a:cs typeface="Arial" panose="020B0604020202020204" pitchFamily="34" charset="0"/>
                <a:sym typeface="+mn-ea"/>
              </a:rPr>
              <a:t>韩彦明，</a:t>
            </a:r>
            <a:r>
              <a:rPr lang="en-US" altLang="zh-CN" sz="1000" dirty="0">
                <a:solidFill>
                  <a:schemeClr val="tx1"/>
                </a:solidFill>
                <a:latin typeface="微软雅黑" panose="020B0503020204020204" charset="-122"/>
                <a:ea typeface="微软雅黑" panose="020B0503020204020204" charset="-122"/>
                <a:cs typeface="Arial" panose="020B0604020202020204" pitchFamily="34" charset="0"/>
                <a:sym typeface="+mn-ea"/>
              </a:rPr>
              <a:t>CEO</a:t>
            </a:r>
            <a:r>
              <a:rPr lang="zh-CN" altLang="en-US" sz="1000" dirty="0">
                <a:latin typeface="微软雅黑" panose="020B0503020204020204" charset="-122"/>
                <a:ea typeface="微软雅黑" panose="020B0503020204020204" charset="-122"/>
                <a:cs typeface="Arial" panose="020B0604020202020204" pitchFamily="34" charset="0"/>
                <a:sym typeface="+mn-ea"/>
              </a:rPr>
              <a:t>，烟台太明灯饰有限公司</a:t>
            </a:r>
            <a:endParaRPr lang="zh-CN" altLang="en-US" sz="1000" spc="100" dirty="0">
              <a:solidFill>
                <a:schemeClr val="tx1"/>
              </a:solidFill>
              <a:latin typeface="微软雅黑" panose="020B0503020204020204" charset="-122"/>
              <a:ea typeface="微软雅黑" panose="020B0503020204020204" charset="-122"/>
              <a:cs typeface="Arial" panose="020B0604020202020204" pitchFamily="34" charset="0"/>
              <a:sym typeface="+mn-ea"/>
            </a:endParaRPr>
          </a:p>
        </p:txBody>
      </p:sp>
      <p:sp>
        <p:nvSpPr>
          <p:cNvPr id="64" name="Text Placeholder 71"/>
          <p:cNvSpPr>
            <a:spLocks noGrp="1"/>
          </p:cNvSpPr>
          <p:nvPr>
            <p:ph type="body" sz="quarter" idx="13"/>
          </p:nvPr>
        </p:nvSpPr>
        <p:spPr>
          <a:xfrm>
            <a:off x="503555" y="5805170"/>
            <a:ext cx="1700530" cy="539750"/>
          </a:xfrm>
        </p:spPr>
        <p:txBody>
          <a:bodyPr/>
          <a:lstStyle/>
          <a:p>
            <a:r>
              <a:rPr lang="zh-CN" altLang="en-US" dirty="0">
                <a:latin typeface="微软雅黑" panose="020B0503020204020204" charset="-122"/>
                <a:ea typeface="微软雅黑" panose="020B0503020204020204" charset="-122"/>
              </a:rPr>
              <a:t>烟台太明灯饰有限公司</a:t>
            </a:r>
          </a:p>
          <a:p>
            <a:pPr lvl="1"/>
            <a:r>
              <a:rPr lang="zh-CN" altLang="en-US" dirty="0">
                <a:latin typeface="微软雅黑" panose="020B0503020204020204" charset="-122"/>
                <a:ea typeface="微软雅黑" panose="020B0503020204020204" charset="-122"/>
                <a:cs typeface="Arial" panose="020B0604020202020204" pitchFamily="34" charset="0"/>
              </a:rPr>
              <a:t>山东</a:t>
            </a:r>
            <a:r>
              <a:rPr lang="de-DE" altLang="zh-CN" dirty="0">
                <a:latin typeface="微软雅黑" panose="020B0503020204020204" charset="-122"/>
                <a:ea typeface="微软雅黑" panose="020B0503020204020204" charset="-122"/>
                <a:cs typeface="Arial" panose="020B0604020202020204" pitchFamily="34" charset="0"/>
              </a:rPr>
              <a:t>, </a:t>
            </a:r>
            <a:r>
              <a:rPr lang="zh-CN" altLang="en-US" dirty="0">
                <a:latin typeface="微软雅黑" panose="020B0503020204020204" charset="-122"/>
                <a:ea typeface="微软雅黑" panose="020B0503020204020204" charset="-122"/>
                <a:cs typeface="Arial" panose="020B0604020202020204" pitchFamily="34" charset="0"/>
              </a:rPr>
              <a:t>中国</a:t>
            </a:r>
            <a:endParaRPr lang="de-DE" altLang="zh-CN" dirty="0">
              <a:latin typeface="微软雅黑" panose="020B0503020204020204" charset="-122"/>
              <a:ea typeface="微软雅黑" panose="020B0503020204020204" charset="-122"/>
              <a:cs typeface="Arial" panose="020B0604020202020204" pitchFamily="34" charset="0"/>
            </a:endParaRPr>
          </a:p>
          <a:p>
            <a:pPr lvl="1"/>
            <a:r>
              <a:rPr lang="en-US" altLang="zh-CN" dirty="0">
                <a:latin typeface="微软雅黑" panose="020B0503020204020204" charset="-122"/>
                <a:ea typeface="微软雅黑" panose="020B0503020204020204" charset="-122"/>
                <a:sym typeface="+mn-ea"/>
                <a:hlinkClick r:id="rId3"/>
              </a:rPr>
              <a:t>www.yttmds.com</a:t>
            </a:r>
            <a:endParaRPr lang="en-US" altLang="zh-CN" dirty="0">
              <a:latin typeface="微软雅黑" panose="020B0503020204020204" charset="-122"/>
              <a:ea typeface="微软雅黑" panose="020B0503020204020204" charset="-122"/>
              <a:sym typeface="+mn-ea"/>
            </a:endParaRPr>
          </a:p>
          <a:p>
            <a:pPr lvl="1"/>
            <a:endParaRPr lang="en-US" altLang="zh-CN" dirty="0">
              <a:latin typeface="微软雅黑" panose="020B0503020204020204" charset="-122"/>
              <a:ea typeface="微软雅黑" panose="020B0503020204020204" charset="-122"/>
              <a:sym typeface="+mn-ea"/>
            </a:endParaRPr>
          </a:p>
          <a:p>
            <a:pPr lvl="1"/>
            <a:endParaRPr lang="en-US" dirty="0">
              <a:latin typeface="微软雅黑" panose="020B0503020204020204" charset="-122"/>
              <a:ea typeface="微软雅黑" panose="020B0503020204020204" charset="-122"/>
            </a:endParaRPr>
          </a:p>
        </p:txBody>
      </p:sp>
      <p:sp>
        <p:nvSpPr>
          <p:cNvPr id="79" name="Text Placeholder 78"/>
          <p:cNvSpPr>
            <a:spLocks noGrp="1"/>
          </p:cNvSpPr>
          <p:nvPr>
            <p:ph type="body" sz="quarter" idx="14"/>
          </p:nvPr>
        </p:nvSpPr>
        <p:spPr>
          <a:xfrm>
            <a:off x="2203910" y="5805345"/>
            <a:ext cx="863775" cy="539859"/>
          </a:xfrm>
        </p:spPr>
        <p:txBody>
          <a:bodyPr/>
          <a:lstStyle/>
          <a:p>
            <a:pPr fontAlgn="t"/>
            <a:r>
              <a:rPr lang="zh-CN" altLang="en-US" spc="9" dirty="0">
                <a:solidFill>
                  <a:srgbClr val="000000"/>
                </a:solidFill>
                <a:latin typeface="微软雅黑" panose="020B0503020204020204" charset="-122"/>
                <a:ea typeface="微软雅黑" panose="020B0503020204020204" charset="-122"/>
                <a:cs typeface="Arial" panose="020B0604020202020204" pitchFamily="34" charset="0"/>
              </a:rPr>
              <a:t>所属行业</a:t>
            </a:r>
          </a:p>
          <a:p>
            <a:r>
              <a:rPr lang="zh-CN" altLang="en-US" spc="9" dirty="0">
                <a:solidFill>
                  <a:srgbClr val="000000"/>
                </a:solidFill>
                <a:latin typeface="微软雅黑" panose="020B0503020204020204" charset="-122"/>
                <a:ea typeface="微软雅黑" panose="020B0503020204020204" charset="-122"/>
                <a:cs typeface="Arial" panose="020B0604020202020204" pitchFamily="34" charset="0"/>
              </a:rPr>
              <a:t>制造</a:t>
            </a:r>
            <a:endParaRPr lang="zh-CN" sz="1800" b="0" dirty="0">
              <a:latin typeface="微软雅黑" panose="020B0503020204020204" charset="-122"/>
              <a:ea typeface="微软雅黑" panose="020B0503020204020204" charset="-122"/>
            </a:endParaRPr>
          </a:p>
        </p:txBody>
      </p:sp>
      <p:sp>
        <p:nvSpPr>
          <p:cNvPr id="80" name="Text Placeholder 79"/>
          <p:cNvSpPr>
            <a:spLocks noGrp="1"/>
          </p:cNvSpPr>
          <p:nvPr>
            <p:ph type="body" sz="quarter" idx="15"/>
          </p:nvPr>
        </p:nvSpPr>
        <p:spPr>
          <a:xfrm>
            <a:off x="4820971" y="5805345"/>
            <a:ext cx="676555" cy="539859"/>
          </a:xfrm>
        </p:spPr>
        <p:txBody>
          <a:bodyPr/>
          <a:lstStyle/>
          <a:p>
            <a:r>
              <a:rPr lang="zh-CN" altLang="en-US" dirty="0">
                <a:latin typeface="微软雅黑" panose="020B0503020204020204" charset="-122"/>
                <a:ea typeface="微软雅黑" panose="020B0503020204020204" charset="-122"/>
              </a:rPr>
              <a:t>员工数</a:t>
            </a:r>
          </a:p>
          <a:p>
            <a:r>
              <a:rPr lang="en-US" altLang="zh-CN" dirty="0">
                <a:latin typeface="微软雅黑" panose="020B0503020204020204" charset="-122"/>
                <a:ea typeface="微软雅黑" panose="020B0503020204020204" charset="-122"/>
              </a:rPr>
              <a:t>100+</a:t>
            </a:r>
          </a:p>
        </p:txBody>
      </p:sp>
      <p:sp>
        <p:nvSpPr>
          <p:cNvPr id="19" name="Text Placeholder 18"/>
          <p:cNvSpPr>
            <a:spLocks noGrp="1"/>
          </p:cNvSpPr>
          <p:nvPr>
            <p:ph type="body" sz="quarter" idx="16"/>
          </p:nvPr>
        </p:nvSpPr>
        <p:spPr>
          <a:xfrm>
            <a:off x="5744332" y="5805345"/>
            <a:ext cx="863775" cy="539859"/>
          </a:xfrm>
        </p:spPr>
        <p:txBody>
          <a:bodyPr/>
          <a:lstStyle/>
          <a:p>
            <a:pPr lvl="0"/>
            <a:r>
              <a:rPr lang="zh-CN" altLang="en-US" dirty="0">
                <a:latin typeface="微软雅黑" panose="020B0503020204020204" charset="-122"/>
                <a:ea typeface="微软雅黑" panose="020B0503020204020204" charset="-122"/>
              </a:rPr>
              <a:t>年收入</a:t>
            </a:r>
          </a:p>
          <a:p>
            <a:pPr lvl="0"/>
            <a:r>
              <a:rPr lang="en-US" altLang="zh-CN" dirty="0">
                <a:latin typeface="微软雅黑" panose="020B0503020204020204" charset="-122"/>
                <a:ea typeface="微软雅黑" panose="020B0503020204020204" charset="-122"/>
              </a:rPr>
              <a:t>1</a:t>
            </a:r>
            <a:r>
              <a:rPr lang="zh-CN" altLang="en-US" dirty="0">
                <a:latin typeface="微软雅黑" panose="020B0503020204020204" charset="-122"/>
                <a:ea typeface="微软雅黑" panose="020B0503020204020204" charset="-122"/>
              </a:rPr>
              <a:t>亿人民币</a:t>
            </a:r>
          </a:p>
          <a:p>
            <a:pPr lvl="1"/>
            <a:endParaRPr lang="en-US" dirty="0">
              <a:latin typeface="微软雅黑" panose="020B0503020204020204" charset="-122"/>
              <a:ea typeface="微软雅黑" panose="020B0503020204020204" charset="-122"/>
            </a:endParaRPr>
          </a:p>
        </p:txBody>
      </p:sp>
      <p:sp>
        <p:nvSpPr>
          <p:cNvPr id="83" name="Text Placeholder 82"/>
          <p:cNvSpPr>
            <a:spLocks noGrp="1"/>
          </p:cNvSpPr>
          <p:nvPr>
            <p:ph type="body" sz="quarter" idx="19"/>
          </p:nvPr>
        </p:nvSpPr>
        <p:spPr>
          <a:xfrm>
            <a:off x="3314492" y="5805345"/>
            <a:ext cx="1259672" cy="539859"/>
          </a:xfrm>
        </p:spPr>
        <p:txBody>
          <a:bodyPr/>
          <a:lstStyle/>
          <a:p>
            <a:r>
              <a:rPr lang="zh-CN" altLang="en-US" dirty="0">
                <a:latin typeface="微软雅黑" panose="020B0503020204020204" charset="-122"/>
                <a:ea typeface="微软雅黑" panose="020B0503020204020204" charset="-122"/>
              </a:rPr>
              <a:t>产品和服务 </a:t>
            </a:r>
          </a:p>
          <a:p>
            <a:r>
              <a:rPr lang="zh-CN" altLang="en-US" dirty="0">
                <a:latin typeface="微软雅黑" panose="020B0503020204020204" charset="-122"/>
                <a:ea typeface="微软雅黑" panose="020B0503020204020204" charset="-122"/>
              </a:rPr>
              <a:t>照明、灯具</a:t>
            </a:r>
          </a:p>
        </p:txBody>
      </p:sp>
      <p:sp>
        <p:nvSpPr>
          <p:cNvPr id="84" name="Text Placeholder 83"/>
          <p:cNvSpPr>
            <a:spLocks noGrp="1"/>
          </p:cNvSpPr>
          <p:nvPr>
            <p:ph type="body" sz="quarter" idx="21"/>
          </p:nvPr>
        </p:nvSpPr>
        <p:spPr>
          <a:xfrm>
            <a:off x="6854914" y="5805345"/>
            <a:ext cx="1259672" cy="539859"/>
          </a:xfrm>
        </p:spPr>
        <p:txBody>
          <a:bodyPr/>
          <a:lstStyle/>
          <a:p>
            <a:r>
              <a:rPr lang="zh-CN" altLang="en-US" dirty="0">
                <a:latin typeface="微软雅黑" panose="020B0503020204020204" charset="-122"/>
                <a:ea typeface="微软雅黑" panose="020B0503020204020204" charset="-122"/>
              </a:rPr>
              <a:t>解决方案 </a:t>
            </a:r>
          </a:p>
          <a:p>
            <a:r>
              <a:rPr lang="en-US" dirty="0">
                <a:latin typeface="微软雅黑" panose="020B0503020204020204" charset="-122"/>
                <a:ea typeface="微软雅黑" panose="020B0503020204020204" charset="-122"/>
              </a:rPr>
              <a:t>SAP B</a:t>
            </a:r>
            <a:r>
              <a:rPr lang="en-US" altLang="zh-CN" dirty="0">
                <a:latin typeface="微软雅黑" panose="020B0503020204020204" charset="-122"/>
                <a:ea typeface="微软雅黑" panose="020B0503020204020204" charset="-122"/>
              </a:rPr>
              <a:t>usiness </a:t>
            </a:r>
            <a:r>
              <a:rPr lang="en-US" dirty="0" err="1">
                <a:latin typeface="微软雅黑" panose="020B0503020204020204" charset="-122"/>
                <a:ea typeface="微软雅黑" panose="020B0503020204020204" charset="-122"/>
              </a:rPr>
              <a:t>ByDesign</a:t>
            </a:r>
            <a:endParaRPr lang="en-US" dirty="0">
              <a:latin typeface="微软雅黑" panose="020B0503020204020204" charset="-122"/>
              <a:ea typeface="微软雅黑" panose="020B0503020204020204" charset="-122"/>
            </a:endParaRPr>
          </a:p>
        </p:txBody>
      </p:sp>
      <p:sp>
        <p:nvSpPr>
          <p:cNvPr id="15" name="Text Placeholder 14"/>
          <p:cNvSpPr>
            <a:spLocks noGrp="1"/>
          </p:cNvSpPr>
          <p:nvPr>
            <p:ph type="body" sz="quarter" idx="22"/>
          </p:nvPr>
        </p:nvSpPr>
        <p:spPr/>
        <p:txBody>
          <a:bodyPr/>
          <a:lstStyle/>
          <a:p>
            <a:r>
              <a:rPr lang="zh-CN" altLang="en-US" dirty="0"/>
              <a:t>按时</a:t>
            </a:r>
            <a:endParaRPr lang="en-US" dirty="0"/>
          </a:p>
        </p:txBody>
      </p:sp>
      <p:sp>
        <p:nvSpPr>
          <p:cNvPr id="16" name="Text Placeholder 15"/>
          <p:cNvSpPr>
            <a:spLocks noGrp="1"/>
          </p:cNvSpPr>
          <p:nvPr>
            <p:ph type="body" sz="quarter" idx="23"/>
          </p:nvPr>
        </p:nvSpPr>
        <p:spPr/>
        <p:txBody>
          <a:bodyPr/>
          <a:lstStyle/>
          <a:p>
            <a:pPr>
              <a:lnSpc>
                <a:spcPct val="150000"/>
              </a:lnSpc>
            </a:pPr>
            <a:r>
              <a:rPr lang="zh-CN" altLang="en-US" spc="100" dirty="0">
                <a:latin typeface="微软雅黑" panose="020B0503020204020204" pitchFamily="34" charset="-122"/>
                <a:ea typeface="微软雅黑" panose="020B0503020204020204" pitchFamily="34" charset="-122"/>
              </a:rPr>
              <a:t>最大程度保证项目的按时按质完成</a:t>
            </a:r>
          </a:p>
        </p:txBody>
      </p:sp>
      <p:sp>
        <p:nvSpPr>
          <p:cNvPr id="17" name="Text Placeholder 16"/>
          <p:cNvSpPr>
            <a:spLocks noGrp="1"/>
          </p:cNvSpPr>
          <p:nvPr>
            <p:ph type="body" sz="quarter" idx="24"/>
          </p:nvPr>
        </p:nvSpPr>
        <p:spPr/>
        <p:txBody>
          <a:bodyPr/>
          <a:lstStyle/>
          <a:p>
            <a:r>
              <a:rPr lang="zh-CN" altLang="en-US" dirty="0"/>
              <a:t>降低</a:t>
            </a:r>
            <a:endParaRPr lang="en-US" dirty="0"/>
          </a:p>
        </p:txBody>
      </p:sp>
      <p:sp>
        <p:nvSpPr>
          <p:cNvPr id="18" name="Text Placeholder 17"/>
          <p:cNvSpPr>
            <a:spLocks noGrp="1"/>
          </p:cNvSpPr>
          <p:nvPr>
            <p:ph type="body" sz="quarter" idx="25"/>
          </p:nvPr>
        </p:nvSpPr>
        <p:spPr>
          <a:xfrm>
            <a:off x="10075664" y="3558798"/>
            <a:ext cx="1605980" cy="647831"/>
          </a:xfrm>
        </p:spPr>
        <p:txBody>
          <a:bodyPr/>
          <a:lstStyle/>
          <a:p>
            <a:pPr>
              <a:lnSpc>
                <a:spcPct val="150000"/>
              </a:lnSpc>
            </a:pPr>
            <a:r>
              <a:rPr lang="zh-CN" altLang="en-US" spc="100" dirty="0">
                <a:latin typeface="微软雅黑" panose="020B0503020204020204" pitchFamily="34" charset="-122"/>
                <a:ea typeface="微软雅黑" panose="020B0503020204020204" pitchFamily="34" charset="-122"/>
              </a:rPr>
              <a:t>降低项目过程中报销数据出错的概率。</a:t>
            </a:r>
          </a:p>
        </p:txBody>
      </p:sp>
      <p:sp>
        <p:nvSpPr>
          <p:cNvPr id="56" name="object 13"/>
          <p:cNvSpPr/>
          <p:nvPr/>
        </p:nvSpPr>
        <p:spPr>
          <a:xfrm>
            <a:off x="0" y="5642843"/>
            <a:ext cx="12190026" cy="0"/>
          </a:xfrm>
          <a:custGeom>
            <a:avLst/>
            <a:gdLst/>
            <a:ahLst/>
            <a:cxnLst/>
            <a:rect l="l" t="t" r="r" b="b"/>
            <a:pathLst>
              <a:path w="20104100">
                <a:moveTo>
                  <a:pt x="0" y="0"/>
                </a:moveTo>
                <a:lnTo>
                  <a:pt x="20104099" y="0"/>
                </a:lnTo>
              </a:path>
            </a:pathLst>
          </a:custGeom>
          <a:ln w="28575">
            <a:solidFill>
              <a:schemeClr val="accent1"/>
            </a:solidFill>
          </a:ln>
          <a:effectLst/>
        </p:spPr>
        <p:txBody>
          <a:bodyPr wrap="square" lIns="0" tIns="0" rIns="0" bIns="0" rtlCol="0"/>
          <a:lstStyle/>
          <a:p>
            <a:endParaRPr lang="en-US" sz="660" dirty="0"/>
          </a:p>
        </p:txBody>
      </p:sp>
      <p:sp>
        <p:nvSpPr>
          <p:cNvPr id="24" name="Text Placeholder 16"/>
          <p:cNvSpPr txBox="1"/>
          <p:nvPr/>
        </p:nvSpPr>
        <p:spPr>
          <a:xfrm rot="16200000">
            <a:off x="-1644351" y="3724060"/>
            <a:ext cx="3516277" cy="92075"/>
          </a:xfrm>
          <a:prstGeom prst="rect">
            <a:avLst/>
          </a:prstGeom>
        </p:spPr>
        <p:txBody>
          <a:bodyPr lIns="0" tIns="0" rIns="0" bIns="0">
            <a:spAutoFit/>
          </a:bodyPr>
          <a:lstStyle>
            <a:lvl1pPr marL="0" indent="0" algn="l" defTabSz="1088390" rtl="0" eaLnBrk="1" latinLnBrk="0" hangingPunct="1">
              <a:spcBef>
                <a:spcPts val="1800"/>
              </a:spcBef>
              <a:buClr>
                <a:schemeClr val="accent1"/>
              </a:buClr>
              <a:buSzPct val="80000"/>
              <a:buFontTx/>
              <a:buNone/>
              <a:defRPr sz="2000" b="0" kern="1200">
                <a:solidFill>
                  <a:schemeClr val="tx1"/>
                </a:solidFill>
                <a:latin typeface="+mn-lt"/>
                <a:ea typeface="+mn-ea"/>
                <a:cs typeface="+mn-cs"/>
              </a:defRPr>
            </a:lvl1pPr>
            <a:lvl2pPr marL="179705" indent="-179705" algn="l" defTabSz="1088390" rtl="0" eaLnBrk="1" latinLnBrk="0" hangingPunct="1">
              <a:spcBef>
                <a:spcPts val="600"/>
              </a:spcBef>
              <a:buClr>
                <a:schemeClr val="accent1"/>
              </a:buClr>
              <a:buSzPct val="100000"/>
              <a:buFont typeface="Wingdings" panose="05000000000000000000" pitchFamily="2" charset="2"/>
              <a:buChar char="§"/>
              <a:defRPr sz="1800" kern="1200">
                <a:solidFill>
                  <a:schemeClr val="tx1"/>
                </a:solidFill>
                <a:latin typeface="+mn-lt"/>
                <a:ea typeface="+mn-ea"/>
                <a:cs typeface="+mn-cs"/>
              </a:defRPr>
            </a:lvl2pPr>
            <a:lvl3pPr marL="358775" indent="-179705" algn="l" defTabSz="1088390" rtl="0" eaLnBrk="1" latinLnBrk="0" hangingPunct="1">
              <a:spcBef>
                <a:spcPts val="300"/>
              </a:spcBef>
              <a:buClr>
                <a:schemeClr val="tx1"/>
              </a:buClr>
              <a:buSzPct val="100000"/>
              <a:buFont typeface="Arial" panose="020B0604020202020204" pitchFamily="34" charset="0"/>
              <a:buChar char="–"/>
              <a:defRPr lang="en-US" sz="1800" kern="1200" noProof="0" dirty="0" smtClean="0">
                <a:solidFill>
                  <a:schemeClr val="tx1"/>
                </a:solidFill>
                <a:latin typeface="+mn-lt"/>
                <a:ea typeface="+mn-ea"/>
                <a:cs typeface="+mn-cs"/>
              </a:defRPr>
            </a:lvl3pPr>
            <a:lvl4pPr marL="539750" indent="-179705" algn="l" defTabSz="1088390" rtl="0" eaLnBrk="1" latinLnBrk="0" hangingPunct="1">
              <a:spcBef>
                <a:spcPts val="300"/>
              </a:spcBef>
              <a:buClr>
                <a:schemeClr val="tx1"/>
              </a:buClr>
              <a:buSzPct val="120000"/>
              <a:buFont typeface="Arial" panose="020B0604020202020204" pitchFamily="34" charset="0"/>
              <a:buChar char="▫"/>
              <a:defRPr sz="1600" kern="1200">
                <a:solidFill>
                  <a:schemeClr val="tx1"/>
                </a:solidFill>
                <a:latin typeface="+mn-lt"/>
                <a:ea typeface="+mn-ea"/>
                <a:cs typeface="+mn-cs"/>
              </a:defRPr>
            </a:lvl4pPr>
            <a:lvl5pPr marL="720090" indent="-179705" algn="l" defTabSz="1088390" rtl="0" eaLnBrk="1" latinLnBrk="0" hangingPunct="1">
              <a:spcBef>
                <a:spcPts val="100"/>
              </a:spcBef>
              <a:buClr>
                <a:schemeClr val="tx1"/>
              </a:buClr>
              <a:buSzPct val="100000"/>
              <a:buFont typeface="Symbol" panose="05050102010706020507" pitchFamily="18" charset="2"/>
              <a:buChar char="-"/>
              <a:defRPr sz="1400" kern="1200" baseline="0">
                <a:solidFill>
                  <a:schemeClr val="tx1"/>
                </a:solidFill>
                <a:latin typeface="+mn-lt"/>
                <a:ea typeface="+mn-ea"/>
                <a:cs typeface="+mn-cs"/>
              </a:defRPr>
            </a:lvl5pPr>
            <a:lvl6pPr marL="2993390" indent="-272415" algn="l" defTabSz="108839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537585" indent="-272415" algn="l" defTabSz="108839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081780" indent="-272415" algn="l" defTabSz="108839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626610" indent="-272415" algn="l" defTabSz="108839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a:lstStyle>
          <a:p>
            <a:pPr>
              <a:buClr>
                <a:schemeClr val="tx2">
                  <a:lumMod val="90000"/>
                </a:schemeClr>
              </a:buClr>
              <a:buSzTx/>
              <a:buFont typeface="Arial" panose="020B0604020202020204" pitchFamily="34" charset="0"/>
              <a:buChar char="©"/>
              <a:defRPr/>
            </a:pPr>
            <a:r>
              <a:rPr lang="en-US" sz="600" dirty="0">
                <a:solidFill>
                  <a:schemeClr val="tx2">
                    <a:lumMod val="90000"/>
                  </a:schemeClr>
                </a:solidFill>
              </a:rPr>
              <a:t> 2019 SAP SE or an SAP affiliate company. All rights reserved. ǀ PUBLIC ǀ xxxxxenUS (YY/MM)</a:t>
            </a:r>
          </a:p>
        </p:txBody>
      </p:sp>
      <p:pic>
        <p:nvPicPr>
          <p:cNvPr id="5" name="Imagen 4"/>
          <p:cNvPicPr>
            <a:picLocks noChangeAspect="1"/>
          </p:cNvPicPr>
          <p:nvPr/>
        </p:nvPicPr>
        <p:blipFill>
          <a:blip r:embed="rId4"/>
          <a:stretch>
            <a:fillRect/>
          </a:stretch>
        </p:blipFill>
        <p:spPr>
          <a:xfrm>
            <a:off x="9743876" y="4981655"/>
            <a:ext cx="2013530" cy="359906"/>
          </a:xfrm>
          <a:prstGeom prst="rect">
            <a:avLst/>
          </a:prstGeom>
        </p:spPr>
      </p:pic>
      <p:pic>
        <p:nvPicPr>
          <p:cNvPr id="25" name="图片 2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09826" y="4825526"/>
            <a:ext cx="1187197" cy="727125"/>
          </a:xfrm>
          <a:prstGeom prst="rect">
            <a:avLst/>
          </a:prstGeom>
        </p:spPr>
      </p:pic>
      <p:pic>
        <p:nvPicPr>
          <p:cNvPr id="3" name="图片 2">
            <a:extLst>
              <a:ext uri="{FF2B5EF4-FFF2-40B4-BE49-F238E27FC236}">
                <a16:creationId xmlns:a16="http://schemas.microsoft.com/office/drawing/2014/main" id="{BFF65407-5457-43D2-9456-CE7480AE7F0F}"/>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9984" t="16602" r="6817" b="18821"/>
          <a:stretch/>
        </p:blipFill>
        <p:spPr>
          <a:xfrm>
            <a:off x="8114586" y="202512"/>
            <a:ext cx="1060007" cy="822748"/>
          </a:xfrm>
          <a:prstGeom prst="rect">
            <a:avLst/>
          </a:prstGeom>
        </p:spPr>
      </p:pic>
    </p:spTree>
  </p:cSld>
  <p:clrMapOvr>
    <a:masterClrMapping/>
  </p:clrMapOvr>
</p:sld>
</file>

<file path=ppt/theme/theme1.xml><?xml version="1.0" encoding="utf-8"?>
<a:theme xmlns:a="http://schemas.openxmlformats.org/drawingml/2006/main" name="Customer Reference Slide Template 2019 EN">
  <a:themeElements>
    <a:clrScheme name="SAP_colors_2017">
      <a:dk1>
        <a:srgbClr val="000000"/>
      </a:dk1>
      <a:lt1>
        <a:srgbClr val="FFFFFF"/>
      </a:lt1>
      <a:dk2>
        <a:srgbClr val="CCCCCC"/>
      </a:dk2>
      <a:lt2>
        <a:srgbClr val="999999"/>
      </a:lt2>
      <a:accent1>
        <a:srgbClr val="F0AB00"/>
      </a:accent1>
      <a:accent2>
        <a:srgbClr val="666666"/>
      </a:accent2>
      <a:accent3>
        <a:srgbClr val="008FD3"/>
      </a:accent3>
      <a:accent4>
        <a:srgbClr val="4FB81C"/>
      </a:accent4>
      <a:accent5>
        <a:srgbClr val="E35500"/>
      </a:accent5>
      <a:accent6>
        <a:srgbClr val="970A82"/>
      </a:accent6>
      <a:hlink>
        <a:srgbClr val="008FD3"/>
      </a:hlink>
      <a:folHlink>
        <a:srgbClr val="008FD3"/>
      </a:folHlink>
    </a:clrScheme>
    <a:fontScheme name="SAP Fonts">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noFill/>
        <a:ln w="25400" algn="ctr">
          <a:solidFill>
            <a:schemeClr val="tx1"/>
          </a:solidFill>
          <a:miter lim="800000"/>
        </a:ln>
      </a:spPr>
      <a:bodyPr lIns="90000" tIns="72000" rIns="90000" bIns="72000" rtlCol="0" anchor="ctr"/>
      <a:lstStyle>
        <a:defPPr marR="0" algn="ctr" defTabSz="914400" eaLnBrk="1" fontAlgn="base" latinLnBrk="0" hangingPunct="1">
          <a:lnSpc>
            <a:spcPct val="100000"/>
          </a:lnSpc>
          <a:spcBef>
            <a:spcPct val="50000"/>
          </a:spcBef>
          <a:spcAft>
            <a:spcPct val="0"/>
          </a:spcAft>
          <a:buClr>
            <a:srgbClr val="F0AB00"/>
          </a:buClr>
          <a:buSzPct val="80000"/>
          <a:defRPr kumimoji="0" sz="1800" b="0" i="0" u="none" strike="noStrike" kern="0" cap="none" spc="0" normalizeH="0" baseline="0" noProof="0" dirty="0" err="1" smtClean="0">
            <a:ln>
              <a:noFill/>
            </a:ln>
            <a:effectLst/>
            <a:uLnTx/>
            <a:uFillTx/>
            <a:ea typeface="Arial Unicode MS" panose="020B0604020202020204" pitchFamily="34" charset="-128"/>
            <a:cs typeface="Arial Unicode MS" panose="020B0604020202020204" pitchFamily="34" charset="-128"/>
          </a:defRPr>
        </a:defPPr>
      </a:lstStyle>
    </a:spDef>
    <a:lnDef>
      <a:spPr>
        <a:ln w="25400">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fontAlgn="base">
          <a:spcBef>
            <a:spcPct val="50000"/>
          </a:spcBef>
          <a:spcAft>
            <a:spcPct val="0"/>
          </a:spcAft>
          <a:buClr>
            <a:srgbClr val="F0AB00"/>
          </a:buClr>
          <a:buSzPct val="80000"/>
          <a:defRPr sz="1800" kern="0" dirty="0" err="1" smtClean="0">
            <a:ea typeface="Arial Unicode MS" panose="020B0604020202020204" pitchFamily="34" charset="-128"/>
            <a:cs typeface="Arial Unicode MS" panose="020B0604020202020204" pitchFamily="34"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243</TotalTime>
  <Words>147</Words>
  <Application>Microsoft Office PowerPoint</Application>
  <PresentationFormat>宽屏</PresentationFormat>
  <Paragraphs>40</Paragraphs>
  <Slides>1</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vt:i4>
      </vt:variant>
    </vt:vector>
  </HeadingPairs>
  <TitlesOfParts>
    <vt:vector size="6" baseType="lpstr">
      <vt:lpstr>微软雅黑</vt:lpstr>
      <vt:lpstr>Arial</vt:lpstr>
      <vt:lpstr>Symbol</vt:lpstr>
      <vt:lpstr>Wingdings</vt:lpstr>
      <vt:lpstr>Customer Reference Slide Template 2019 EN</vt:lpstr>
      <vt:lpstr>借助SAP Business ByDesign，太明灯饰搭建企业数据框架，构建数字分析平台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借助SAP Business ByDesign®，捷耐拓实现了实时捕获客户需求，发现销售机会，提升企业资源利用效率。</dc:title>
  <dc:creator>16146</dc:creator>
  <cp:lastModifiedBy>1614679448@qq.com</cp:lastModifiedBy>
  <cp:revision>20</cp:revision>
  <dcterms:created xsi:type="dcterms:W3CDTF">2019-04-22T05:28:16Z</dcterms:created>
  <dcterms:modified xsi:type="dcterms:W3CDTF">2019-08-14T09:59:39Z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2052-11.1.0.8567</vt:lpwstr>
  </property>
</Properties>
</file>